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0" r:id="rId1"/>
    <p:sldMasterId id="2147483945" r:id="rId2"/>
  </p:sldMasterIdLst>
  <p:notesMasterIdLst>
    <p:notesMasterId r:id="rId66"/>
  </p:notesMasterIdLst>
  <p:handoutMasterIdLst>
    <p:handoutMasterId r:id="rId67"/>
  </p:handoutMasterIdLst>
  <p:sldIdLst>
    <p:sldId id="500" r:id="rId3"/>
    <p:sldId id="786" r:id="rId4"/>
    <p:sldId id="791" r:id="rId5"/>
    <p:sldId id="991" r:id="rId6"/>
    <p:sldId id="912" r:id="rId7"/>
    <p:sldId id="992" r:id="rId8"/>
    <p:sldId id="993" r:id="rId9"/>
    <p:sldId id="994" r:id="rId10"/>
    <p:sldId id="996" r:id="rId11"/>
    <p:sldId id="995" r:id="rId12"/>
    <p:sldId id="998" r:id="rId13"/>
    <p:sldId id="997" r:id="rId14"/>
    <p:sldId id="1000" r:id="rId15"/>
    <p:sldId id="1001" r:id="rId16"/>
    <p:sldId id="999" r:id="rId17"/>
    <p:sldId id="1003" r:id="rId18"/>
    <p:sldId id="1004" r:id="rId19"/>
    <p:sldId id="1005" r:id="rId20"/>
    <p:sldId id="1006" r:id="rId21"/>
    <p:sldId id="913" r:id="rId22"/>
    <p:sldId id="980" r:id="rId23"/>
    <p:sldId id="1013" r:id="rId24"/>
    <p:sldId id="1007" r:id="rId25"/>
    <p:sldId id="1008" r:id="rId26"/>
    <p:sldId id="1051" r:id="rId27"/>
    <p:sldId id="1014" r:id="rId28"/>
    <p:sldId id="1015" r:id="rId29"/>
    <p:sldId id="1016" r:id="rId30"/>
    <p:sldId id="1010" r:id="rId31"/>
    <p:sldId id="1011" r:id="rId32"/>
    <p:sldId id="1017" r:id="rId33"/>
    <p:sldId id="1018" r:id="rId34"/>
    <p:sldId id="1019" r:id="rId35"/>
    <p:sldId id="1020" r:id="rId36"/>
    <p:sldId id="1022" r:id="rId37"/>
    <p:sldId id="1023" r:id="rId38"/>
    <p:sldId id="1024" r:id="rId39"/>
    <p:sldId id="1025" r:id="rId40"/>
    <p:sldId id="1026" r:id="rId41"/>
    <p:sldId id="1027" r:id="rId42"/>
    <p:sldId id="1028" r:id="rId43"/>
    <p:sldId id="1029" r:id="rId44"/>
    <p:sldId id="1030" r:id="rId45"/>
    <p:sldId id="1031" r:id="rId46"/>
    <p:sldId id="914" r:id="rId47"/>
    <p:sldId id="982" r:id="rId48"/>
    <p:sldId id="1032" r:id="rId49"/>
    <p:sldId id="1035" r:id="rId50"/>
    <p:sldId id="1033" r:id="rId51"/>
    <p:sldId id="1036" r:id="rId52"/>
    <p:sldId id="1037" r:id="rId53"/>
    <p:sldId id="1039" r:id="rId54"/>
    <p:sldId id="1040" r:id="rId55"/>
    <p:sldId id="1041" r:id="rId56"/>
    <p:sldId id="1042" r:id="rId57"/>
    <p:sldId id="1044" r:id="rId58"/>
    <p:sldId id="1045" r:id="rId59"/>
    <p:sldId id="1046" r:id="rId60"/>
    <p:sldId id="1047" r:id="rId61"/>
    <p:sldId id="1049" r:id="rId62"/>
    <p:sldId id="1048" r:id="rId63"/>
    <p:sldId id="946" r:id="rId64"/>
    <p:sldId id="1050" r:id="rId65"/>
  </p:sldIdLst>
  <p:sldSz cx="9144000" cy="6858000" type="screen4x3"/>
  <p:notesSz cx="7010400" cy="9296400"/>
  <p:defaultTextStyle>
    <a:defPPr>
      <a:defRPr lang="en-US"/>
    </a:defPPr>
    <a:lvl1pPr algn="ctr" rtl="0" eaLnBrk="0" fontAlgn="base" hangingPunct="0">
      <a:lnSpc>
        <a:spcPct val="90000"/>
      </a:lnSpc>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ctr" rtl="0" eaLnBrk="0" fontAlgn="base" hangingPunct="0">
      <a:lnSpc>
        <a:spcPct val="90000"/>
      </a:lnSpc>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ctr" rtl="0" eaLnBrk="0" fontAlgn="base" hangingPunct="0">
      <a:lnSpc>
        <a:spcPct val="90000"/>
      </a:lnSpc>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ctr" rtl="0" eaLnBrk="0" fontAlgn="base" hangingPunct="0">
      <a:lnSpc>
        <a:spcPct val="90000"/>
      </a:lnSpc>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ctr" rtl="0" eaLnBrk="0" fontAlgn="base" hangingPunct="0">
      <a:lnSpc>
        <a:spcPct val="90000"/>
      </a:lnSpc>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ane Gibbons" initials="JG" lastIdx="12" clrIdx="0"/>
  <p:cmAuthor id="1" name="Rodrigo Floriano" initials="RF" lastIdx="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C0C4"/>
    <a:srgbClr val="678DC5"/>
    <a:srgbClr val="3E67A4"/>
    <a:srgbClr val="3E8DC5"/>
    <a:srgbClr val="5F5F65"/>
    <a:srgbClr val="7E7E86"/>
    <a:srgbClr val="FFFFFF"/>
    <a:srgbClr val="8E8E9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352" autoAdjust="0"/>
    <p:restoredTop sz="89302" autoAdjust="0"/>
  </p:normalViewPr>
  <p:slideViewPr>
    <p:cSldViewPr snapToGrid="0">
      <p:cViewPr varScale="1">
        <p:scale>
          <a:sx n="79" d="100"/>
          <a:sy n="79" d="100"/>
        </p:scale>
        <p:origin x="1229" y="72"/>
      </p:cViewPr>
      <p:guideLst>
        <p:guide orient="horz" pos="2160"/>
        <p:guide pos="2880"/>
      </p:guideLst>
    </p:cSldViewPr>
  </p:slideViewPr>
  <p:outlineViewPr>
    <p:cViewPr>
      <p:scale>
        <a:sx n="33" d="100"/>
        <a:sy n="33" d="100"/>
      </p:scale>
      <p:origin x="0" y="5022"/>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 r:id="rId19" collapse="1"/>
      <p:sld r:id="rId20" collapse="1"/>
      <p:sld r:id="rId21" collapse="1"/>
      <p:sld r:id="rId22" collapse="1"/>
      <p:sld r:id="rId23" collapse="1"/>
      <p:sld r:id="rId24" collapse="1"/>
      <p:sld r:id="rId25" collapse="1"/>
      <p:sld r:id="rId26" collapse="1"/>
      <p:sld r:id="rId27" collapse="1"/>
      <p:sld r:id="rId28" collapse="1"/>
      <p:sld r:id="rId29" collapse="1"/>
      <p:sld r:id="rId30" collapse="1"/>
      <p:sld r:id="rId31" collapse="1"/>
      <p:sld r:id="rId32" collapse="1"/>
      <p:sld r:id="rId33" collapse="1"/>
      <p:sld r:id="rId34" collapse="1"/>
      <p:sld r:id="rId35" collapse="1"/>
      <p:sld r:id="rId36" collapse="1"/>
      <p:sld r:id="rId37" collapse="1"/>
      <p:sld r:id="rId38" collapse="1"/>
      <p:sld r:id="rId39" collapse="1"/>
      <p:sld r:id="rId40" collapse="1"/>
      <p:sld r:id="rId41" collapse="1"/>
      <p:sld r:id="rId42" collapse="1"/>
      <p:sld r:id="rId43" collapse="1"/>
      <p:sld r:id="rId44" collapse="1"/>
      <p:sld r:id="rId45" collapse="1"/>
      <p:sld r:id="rId46" collapse="1"/>
      <p:sld r:id="rId47" collapse="1"/>
      <p:sld r:id="rId48" collapse="1"/>
      <p:sld r:id="rId49" collapse="1"/>
      <p:sld r:id="rId50" collapse="1"/>
      <p:sld r:id="rId51" collapse="1"/>
      <p:sld r:id="rId52" collapse="1"/>
      <p:sld r:id="rId53" collapse="1"/>
      <p:sld r:id="rId54" collapse="1"/>
      <p:sld r:id="rId55" collapse="1"/>
      <p:sld r:id="rId56" collapse="1"/>
      <p:sld r:id="rId57" collapse="1"/>
      <p:sld r:id="rId58" collapse="1"/>
    </p:sldLst>
  </p:outlin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commentAuthors" Target="commentAuthors.xml"/><Relationship Id="rId7" Type="http://schemas.openxmlformats.org/officeDocument/2006/relationships/slide" Target="slides/slide5.xml"/><Relationship Id="rId71"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microsoft.com/office/2015/10/relationships/revisionInfo" Target="revisionInfo.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handoutMaster" Target="handoutMasters/handoutMaster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s>
</file>

<file path=ppt/_rels/viewProps.xml.rels><?xml version="1.0" encoding="UTF-8" standalone="yes"?>
<Relationships xmlns="http://schemas.openxmlformats.org/package/2006/relationships"><Relationship Id="rId13" Type="http://schemas.openxmlformats.org/officeDocument/2006/relationships/slide" Target="slides/slide16.xml"/><Relationship Id="rId18" Type="http://schemas.openxmlformats.org/officeDocument/2006/relationships/slide" Target="slides/slide22.xml"/><Relationship Id="rId26" Type="http://schemas.openxmlformats.org/officeDocument/2006/relationships/slide" Target="slides/slide30.xml"/><Relationship Id="rId39" Type="http://schemas.openxmlformats.org/officeDocument/2006/relationships/slide" Target="slides/slide43.xml"/><Relationship Id="rId21" Type="http://schemas.openxmlformats.org/officeDocument/2006/relationships/slide" Target="slides/slide25.xml"/><Relationship Id="rId34" Type="http://schemas.openxmlformats.org/officeDocument/2006/relationships/slide" Target="slides/slide38.xml"/><Relationship Id="rId42" Type="http://schemas.openxmlformats.org/officeDocument/2006/relationships/slide" Target="slides/slide47.xml"/><Relationship Id="rId47" Type="http://schemas.openxmlformats.org/officeDocument/2006/relationships/slide" Target="slides/slide52.xml"/><Relationship Id="rId50" Type="http://schemas.openxmlformats.org/officeDocument/2006/relationships/slide" Target="slides/slide55.xml"/><Relationship Id="rId55" Type="http://schemas.openxmlformats.org/officeDocument/2006/relationships/slide" Target="slides/slide60.xml"/><Relationship Id="rId7" Type="http://schemas.openxmlformats.org/officeDocument/2006/relationships/slide" Target="slides/slide10.xml"/><Relationship Id="rId12" Type="http://schemas.openxmlformats.org/officeDocument/2006/relationships/slide" Target="slides/slide15.xml"/><Relationship Id="rId17" Type="http://schemas.openxmlformats.org/officeDocument/2006/relationships/slide" Target="slides/slide21.xml"/><Relationship Id="rId25" Type="http://schemas.openxmlformats.org/officeDocument/2006/relationships/slide" Target="slides/slide29.xml"/><Relationship Id="rId33" Type="http://schemas.openxmlformats.org/officeDocument/2006/relationships/slide" Target="slides/slide37.xml"/><Relationship Id="rId38" Type="http://schemas.openxmlformats.org/officeDocument/2006/relationships/slide" Target="slides/slide42.xml"/><Relationship Id="rId46" Type="http://schemas.openxmlformats.org/officeDocument/2006/relationships/slide" Target="slides/slide51.xml"/><Relationship Id="rId2" Type="http://schemas.openxmlformats.org/officeDocument/2006/relationships/slide" Target="slides/slide5.xml"/><Relationship Id="rId16" Type="http://schemas.openxmlformats.org/officeDocument/2006/relationships/slide" Target="slides/slide19.xml"/><Relationship Id="rId20" Type="http://schemas.openxmlformats.org/officeDocument/2006/relationships/slide" Target="slides/slide24.xml"/><Relationship Id="rId29" Type="http://schemas.openxmlformats.org/officeDocument/2006/relationships/slide" Target="slides/slide33.xml"/><Relationship Id="rId41" Type="http://schemas.openxmlformats.org/officeDocument/2006/relationships/slide" Target="slides/slide46.xml"/><Relationship Id="rId54" Type="http://schemas.openxmlformats.org/officeDocument/2006/relationships/slide" Target="slides/slide59.xml"/><Relationship Id="rId1" Type="http://schemas.openxmlformats.org/officeDocument/2006/relationships/slide" Target="slides/slide4.xml"/><Relationship Id="rId6" Type="http://schemas.openxmlformats.org/officeDocument/2006/relationships/slide" Target="slides/slide9.xml"/><Relationship Id="rId11" Type="http://schemas.openxmlformats.org/officeDocument/2006/relationships/slide" Target="slides/slide14.xml"/><Relationship Id="rId24" Type="http://schemas.openxmlformats.org/officeDocument/2006/relationships/slide" Target="slides/slide28.xml"/><Relationship Id="rId32" Type="http://schemas.openxmlformats.org/officeDocument/2006/relationships/slide" Target="slides/slide36.xml"/><Relationship Id="rId37" Type="http://schemas.openxmlformats.org/officeDocument/2006/relationships/slide" Target="slides/slide41.xml"/><Relationship Id="rId40" Type="http://schemas.openxmlformats.org/officeDocument/2006/relationships/slide" Target="slides/slide44.xml"/><Relationship Id="rId45" Type="http://schemas.openxmlformats.org/officeDocument/2006/relationships/slide" Target="slides/slide50.xml"/><Relationship Id="rId53" Type="http://schemas.openxmlformats.org/officeDocument/2006/relationships/slide" Target="slides/slide58.xml"/><Relationship Id="rId58" Type="http://schemas.openxmlformats.org/officeDocument/2006/relationships/slide" Target="slides/slide63.xml"/><Relationship Id="rId5" Type="http://schemas.openxmlformats.org/officeDocument/2006/relationships/slide" Target="slides/slide8.xml"/><Relationship Id="rId15" Type="http://schemas.openxmlformats.org/officeDocument/2006/relationships/slide" Target="slides/slide18.xml"/><Relationship Id="rId23" Type="http://schemas.openxmlformats.org/officeDocument/2006/relationships/slide" Target="slides/slide27.xml"/><Relationship Id="rId28" Type="http://schemas.openxmlformats.org/officeDocument/2006/relationships/slide" Target="slides/slide32.xml"/><Relationship Id="rId36" Type="http://schemas.openxmlformats.org/officeDocument/2006/relationships/slide" Target="slides/slide40.xml"/><Relationship Id="rId49" Type="http://schemas.openxmlformats.org/officeDocument/2006/relationships/slide" Target="slides/slide54.xml"/><Relationship Id="rId57" Type="http://schemas.openxmlformats.org/officeDocument/2006/relationships/slide" Target="slides/slide62.xml"/><Relationship Id="rId10" Type="http://schemas.openxmlformats.org/officeDocument/2006/relationships/slide" Target="slides/slide13.xml"/><Relationship Id="rId19" Type="http://schemas.openxmlformats.org/officeDocument/2006/relationships/slide" Target="slides/slide23.xml"/><Relationship Id="rId31" Type="http://schemas.openxmlformats.org/officeDocument/2006/relationships/slide" Target="slides/slide35.xml"/><Relationship Id="rId44" Type="http://schemas.openxmlformats.org/officeDocument/2006/relationships/slide" Target="slides/slide49.xml"/><Relationship Id="rId52" Type="http://schemas.openxmlformats.org/officeDocument/2006/relationships/slide" Target="slides/slide57.xml"/><Relationship Id="rId4" Type="http://schemas.openxmlformats.org/officeDocument/2006/relationships/slide" Target="slides/slide7.xml"/><Relationship Id="rId9" Type="http://schemas.openxmlformats.org/officeDocument/2006/relationships/slide" Target="slides/slide12.xml"/><Relationship Id="rId14" Type="http://schemas.openxmlformats.org/officeDocument/2006/relationships/slide" Target="slides/slide17.xml"/><Relationship Id="rId22" Type="http://schemas.openxmlformats.org/officeDocument/2006/relationships/slide" Target="slides/slide26.xml"/><Relationship Id="rId27" Type="http://schemas.openxmlformats.org/officeDocument/2006/relationships/slide" Target="slides/slide31.xml"/><Relationship Id="rId30" Type="http://schemas.openxmlformats.org/officeDocument/2006/relationships/slide" Target="slides/slide34.xml"/><Relationship Id="rId35" Type="http://schemas.openxmlformats.org/officeDocument/2006/relationships/slide" Target="slides/slide39.xml"/><Relationship Id="rId43" Type="http://schemas.openxmlformats.org/officeDocument/2006/relationships/slide" Target="slides/slide48.xml"/><Relationship Id="rId48" Type="http://schemas.openxmlformats.org/officeDocument/2006/relationships/slide" Target="slides/slide53.xml"/><Relationship Id="rId56" Type="http://schemas.openxmlformats.org/officeDocument/2006/relationships/slide" Target="slides/slide61.xml"/><Relationship Id="rId8" Type="http://schemas.openxmlformats.org/officeDocument/2006/relationships/slide" Target="slides/slide11.xml"/><Relationship Id="rId51" Type="http://schemas.openxmlformats.org/officeDocument/2006/relationships/slide" Target="slides/slide56.xml"/><Relationship Id="rId3"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11"/>
          <p:cNvSpPr>
            <a:spLocks noChangeArrowheads="1"/>
          </p:cNvSpPr>
          <p:nvPr/>
        </p:nvSpPr>
        <p:spPr bwMode="auto">
          <a:xfrm>
            <a:off x="6249988" y="8609013"/>
            <a:ext cx="449262"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5123" name="Rectangle 12"/>
          <p:cNvSpPr>
            <a:spLocks noChangeArrowheads="1"/>
          </p:cNvSpPr>
          <p:nvPr/>
        </p:nvSpPr>
        <p:spPr bwMode="auto">
          <a:xfrm>
            <a:off x="57150" y="8785225"/>
            <a:ext cx="2619375"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667" tIns="50185" rIns="95667" bIns="50185">
            <a:spAutoFit/>
          </a:bodyPr>
          <a:lstStyle/>
          <a:p>
            <a:pPr algn="l" defTabSz="611188">
              <a:lnSpc>
                <a:spcPct val="100000"/>
              </a:lnSpc>
              <a:tabLst>
                <a:tab pos="2387600" algn="l"/>
                <a:tab pos="4830763" algn="l"/>
              </a:tabLst>
            </a:pPr>
            <a:r>
              <a:rPr lang="en-US" sz="800"/>
              <a:t>© 2006, Cisco Systems, Inc. All rights reserved.</a:t>
            </a:r>
          </a:p>
          <a:p>
            <a:pPr algn="l" defTabSz="611188">
              <a:lnSpc>
                <a:spcPct val="100000"/>
              </a:lnSpc>
              <a:tabLst>
                <a:tab pos="2387600" algn="l"/>
                <a:tab pos="4830763" algn="l"/>
              </a:tabLst>
            </a:pPr>
            <a:r>
              <a:rPr lang="en-US" sz="800"/>
              <a:t>Presentation_ID.scr</a:t>
            </a:r>
          </a:p>
        </p:txBody>
      </p:sp>
      <p:sp>
        <p:nvSpPr>
          <p:cNvPr id="5124" name="Line 13"/>
          <p:cNvSpPr>
            <a:spLocks noChangeShapeType="1"/>
          </p:cNvSpPr>
          <p:nvPr/>
        </p:nvSpPr>
        <p:spPr bwMode="auto">
          <a:xfrm>
            <a:off x="152400" y="8799513"/>
            <a:ext cx="6653213"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5125" name="Rectangle 14"/>
          <p:cNvSpPr>
            <a:spLocks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p>
            <a:pPr algn="r" defTabSz="903288">
              <a:lnSpc>
                <a:spcPct val="100000"/>
              </a:lnSpc>
            </a:pPr>
            <a:fld id="{22244E67-557B-7741-B9F5-F61AA18495DF}" type="slidenum">
              <a:rPr lang="en-US" sz="800"/>
              <a:pPr algn="r" defTabSz="903288">
                <a:lnSpc>
                  <a:spcPct val="100000"/>
                </a:lnSpc>
              </a:pPr>
              <a:t>‹#›</a:t>
            </a:fld>
            <a:endParaRPr lang="en-US" sz="800"/>
          </a:p>
        </p:txBody>
      </p:sp>
    </p:spTree>
    <p:extLst>
      <p:ext uri="{BB962C8B-B14F-4D97-AF65-F5344CB8AC3E}">
        <p14:creationId xmlns:p14="http://schemas.microsoft.com/office/powerpoint/2010/main" val="21810151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8"/>
          <p:cNvSpPr>
            <a:spLocks noChangeArrowheads="1"/>
          </p:cNvSpPr>
          <p:nvPr/>
        </p:nvSpPr>
        <p:spPr bwMode="auto">
          <a:xfrm>
            <a:off x="6249988" y="8609013"/>
            <a:ext cx="449262"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6147" name="Rectangle 9"/>
          <p:cNvSpPr>
            <a:spLocks noChangeArrowheads="1"/>
          </p:cNvSpPr>
          <p:nvPr/>
        </p:nvSpPr>
        <p:spPr bwMode="auto">
          <a:xfrm>
            <a:off x="57150" y="8785225"/>
            <a:ext cx="2619375"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667" tIns="50185" rIns="95667" bIns="50185">
            <a:spAutoFit/>
          </a:bodyPr>
          <a:lstStyle/>
          <a:p>
            <a:pPr algn="l" defTabSz="611188">
              <a:lnSpc>
                <a:spcPct val="100000"/>
              </a:lnSpc>
              <a:tabLst>
                <a:tab pos="2387600" algn="l"/>
                <a:tab pos="4830763" algn="l"/>
              </a:tabLst>
            </a:pPr>
            <a:r>
              <a:rPr lang="en-US" sz="800"/>
              <a:t>© 2006, Cisco Systems, Inc. All rights reserved.</a:t>
            </a:r>
          </a:p>
          <a:p>
            <a:pPr algn="l" defTabSz="611188">
              <a:lnSpc>
                <a:spcPct val="100000"/>
              </a:lnSpc>
              <a:tabLst>
                <a:tab pos="2387600" algn="l"/>
                <a:tab pos="4830763" algn="l"/>
              </a:tabLst>
            </a:pPr>
            <a:r>
              <a:rPr lang="en-US" sz="800"/>
              <a:t>Presentation_ID.scr</a:t>
            </a:r>
          </a:p>
        </p:txBody>
      </p:sp>
      <p:sp>
        <p:nvSpPr>
          <p:cNvPr id="6148" name="Line 10"/>
          <p:cNvSpPr>
            <a:spLocks noChangeShapeType="1"/>
          </p:cNvSpPr>
          <p:nvPr/>
        </p:nvSpPr>
        <p:spPr bwMode="auto">
          <a:xfrm>
            <a:off x="152400" y="8799513"/>
            <a:ext cx="6653213"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83307" name="Rectangle 11"/>
          <p:cNvSpPr>
            <a:spLocks noGrp="1" noChangeArrowheads="1"/>
          </p:cNvSpPr>
          <p:nvPr>
            <p:ph type="sldNum" sz="quarter" idx="5"/>
          </p:nvPr>
        </p:nvSpPr>
        <p:spPr bwMode="auto">
          <a:xfrm>
            <a:off x="5929313" y="8680450"/>
            <a:ext cx="812800" cy="287338"/>
          </a:xfrm>
          <a:prstGeom prst="rect">
            <a:avLst/>
          </a:prstGeom>
          <a:noFill/>
          <a:ln w="9525">
            <a:noFill/>
            <a:miter lim="800000"/>
            <a:headEnd/>
            <a:tailEnd/>
          </a:ln>
          <a:effectLst/>
        </p:spPr>
        <p:txBody>
          <a:bodyPr vert="horz" wrap="square" lIns="18819" tIns="0" rIns="18819" bIns="0" numCol="1" anchor="b" anchorCtr="0" compatLnSpc="1">
            <a:prstTxWarp prst="textNoShape">
              <a:avLst/>
            </a:prstTxWarp>
          </a:bodyPr>
          <a:lstStyle>
            <a:lvl1pPr algn="r" defTabSz="903288">
              <a:lnSpc>
                <a:spcPct val="100000"/>
              </a:lnSpc>
              <a:defRPr sz="800" smtClean="0">
                <a:cs typeface="+mn-cs"/>
              </a:defRPr>
            </a:lvl1pPr>
          </a:lstStyle>
          <a:p>
            <a:pPr>
              <a:defRPr/>
            </a:pPr>
            <a:fld id="{F4CE0E46-7F05-B940-8356-5580BE265E49}" type="slidenum">
              <a:rPr lang="en-US"/>
              <a:pPr>
                <a:defRPr/>
              </a:pPr>
              <a:t>‹#›</a:t>
            </a:fld>
            <a:endParaRPr lang="en-US"/>
          </a:p>
        </p:txBody>
      </p:sp>
      <p:sp>
        <p:nvSpPr>
          <p:cNvPr id="6150" name="Rectangle 12"/>
          <p:cNvSpPr>
            <a:spLocks noGrp="1" noRot="1" noChangeAspect="1" noChangeArrowheads="1" noTextEdit="1"/>
          </p:cNvSpPr>
          <p:nvPr>
            <p:ph type="sldImg" idx="2"/>
          </p:nvPr>
        </p:nvSpPr>
        <p:spPr bwMode="auto">
          <a:xfrm>
            <a:off x="873125" y="244475"/>
            <a:ext cx="5321300" cy="399097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83309" name="Rectangle 13"/>
          <p:cNvSpPr>
            <a:spLocks noGrp="1" noChangeArrowheads="1"/>
          </p:cNvSpPr>
          <p:nvPr>
            <p:ph type="body" sz="quarter" idx="3"/>
          </p:nvPr>
        </p:nvSpPr>
        <p:spPr bwMode="auto">
          <a:xfrm>
            <a:off x="768350" y="4378325"/>
            <a:ext cx="5468938" cy="4252913"/>
          </a:xfrm>
          <a:prstGeom prst="rect">
            <a:avLst/>
          </a:prstGeom>
          <a:noFill/>
          <a:ln w="9525">
            <a:noFill/>
            <a:miter lim="800000"/>
            <a:headEnd/>
            <a:tailEnd/>
          </a:ln>
          <a:effectLst/>
        </p:spPr>
        <p:txBody>
          <a:bodyPr vert="horz" wrap="square" lIns="95667" tIns="50185" rIns="95667" bIns="50185" numCol="1" anchor="t" anchorCtr="0" compatLnSpc="1">
            <a:prstTxWarp prst="textNoShape">
              <a:avLst/>
            </a:prstTxWarp>
          </a:bodyPr>
          <a:lstStyle/>
          <a:p>
            <a:pPr lvl="0"/>
            <a:r>
              <a:rPr lang="en-US" noProof="0"/>
              <a:t>Body Text</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626460584"/>
      </p:ext>
    </p:extLst>
  </p:cSld>
  <p:clrMap bg1="lt1" tx1="dk1" bg2="lt2" tx2="dk2" accent1="accent1" accent2="accent2" accent3="accent3" accent4="accent4" accent5="accent5" accent6="accent6" hlink="hlink" folHlink="folHlink"/>
  <p:notesStyle>
    <a:lvl1pPr marL="112713" indent="-112713" algn="l" defTabSz="1020763" rtl="0" eaLnBrk="0" fontAlgn="base" hangingPunct="0">
      <a:lnSpc>
        <a:spcPct val="90000"/>
      </a:lnSpc>
      <a:spcBef>
        <a:spcPct val="50000"/>
      </a:spcBef>
      <a:spcAft>
        <a:spcPct val="0"/>
      </a:spcAft>
      <a:buSzPct val="100000"/>
      <a:buChar char="•"/>
      <a:defRPr sz="1200" kern="1200">
        <a:solidFill>
          <a:schemeClr val="tx1"/>
        </a:solidFill>
        <a:latin typeface="Arial" charset="0"/>
        <a:ea typeface="ＭＳ Ｐゴシック" charset="0"/>
        <a:cs typeface="ＭＳ Ｐゴシック" charset="0"/>
      </a:defRPr>
    </a:lvl1pPr>
    <a:lvl2pPr marL="482600" indent="-120650" algn="l" defTabSz="1020763" rtl="0" eaLnBrk="0" fontAlgn="base" hangingPunct="0">
      <a:lnSpc>
        <a:spcPct val="90000"/>
      </a:lnSpc>
      <a:spcBef>
        <a:spcPct val="35000"/>
      </a:spcBef>
      <a:spcAft>
        <a:spcPct val="0"/>
      </a:spcAft>
      <a:buSzPct val="100000"/>
      <a:buChar char="•"/>
      <a:defRPr sz="1200" kern="1200">
        <a:solidFill>
          <a:schemeClr val="tx1"/>
        </a:solidFill>
        <a:latin typeface="Arial" charset="0"/>
        <a:ea typeface="ＭＳ Ｐゴシック" charset="0"/>
        <a:cs typeface="+mn-cs"/>
      </a:defRPr>
    </a:lvl2pPr>
    <a:lvl3pPr marL="966788" algn="l" defTabSz="1020763" rtl="0" eaLnBrk="0" fontAlgn="base" hangingPunct="0">
      <a:lnSpc>
        <a:spcPct val="90000"/>
      </a:lnSpc>
      <a:spcBef>
        <a:spcPct val="35000"/>
      </a:spcBef>
      <a:spcAft>
        <a:spcPct val="0"/>
      </a:spcAft>
      <a:buSzPct val="100000"/>
      <a:buChar char="•"/>
      <a:defRPr sz="1200" kern="1200">
        <a:solidFill>
          <a:schemeClr val="tx1"/>
        </a:solidFill>
        <a:latin typeface="Arial" charset="0"/>
        <a:ea typeface="ＭＳ Ｐゴシック" charset="0"/>
        <a:cs typeface="+mn-cs"/>
      </a:defRPr>
    </a:lvl3pPr>
    <a:lvl4pPr marL="1449388" algn="l" defTabSz="1020763" rtl="0" eaLnBrk="0" fontAlgn="base" hangingPunct="0">
      <a:lnSpc>
        <a:spcPct val="90000"/>
      </a:lnSpc>
      <a:spcBef>
        <a:spcPct val="35000"/>
      </a:spcBef>
      <a:spcAft>
        <a:spcPct val="0"/>
      </a:spcAft>
      <a:buSzPct val="100000"/>
      <a:buChar char="•"/>
      <a:defRPr sz="1200" kern="1200">
        <a:solidFill>
          <a:schemeClr val="tx1"/>
        </a:solidFill>
        <a:latin typeface="Arial" charset="0"/>
        <a:ea typeface="ＭＳ Ｐゴシック" charset="0"/>
        <a:cs typeface="+mn-cs"/>
      </a:defRPr>
    </a:lvl4pPr>
    <a:lvl5pPr marL="1931988" algn="l" defTabSz="1020763" rtl="0" eaLnBrk="0" fontAlgn="base" hangingPunct="0">
      <a:lnSpc>
        <a:spcPct val="90000"/>
      </a:lnSpc>
      <a:spcBef>
        <a:spcPct val="35000"/>
      </a:spcBef>
      <a:spcAft>
        <a:spcPct val="0"/>
      </a:spcAft>
      <a:buSzPct val="100000"/>
      <a:buChar char="•"/>
      <a:defRPr sz="1200" kern="1200">
        <a:solidFill>
          <a:schemeClr val="tx1"/>
        </a:solidFill>
        <a:latin typeface="Arial"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CD9030C1-C977-B14B-8EB7-BA2B30FCDB63}" type="slidenum">
              <a:rPr lang="en-US" sz="800"/>
              <a:pPr/>
              <a:t>1</a:t>
            </a:fld>
            <a:endParaRPr lang="en-US" sz="800"/>
          </a:p>
        </p:txBody>
      </p:sp>
      <p:sp>
        <p:nvSpPr>
          <p:cNvPr id="8194" name="Rectangle 2"/>
          <p:cNvSpPr>
            <a:spLocks noGrp="1" noRot="1" noChangeAspect="1" noChangeArrowheads="1" noTextEdit="1"/>
          </p:cNvSpPr>
          <p:nvPr>
            <p:ph type="sldImg"/>
          </p:nvPr>
        </p:nvSpPr>
        <p:spPr>
          <a:ln/>
        </p:spPr>
      </p:sp>
      <p:sp>
        <p:nvSpPr>
          <p:cNvPr id="8195" name="Rectangle 3"/>
          <p:cNvSpPr>
            <a:spLocks noGrp="1" noChangeArrowheads="1"/>
          </p:cNvSpPr>
          <p:nvPr>
            <p:ph type="body" idx="1"/>
          </p:nvPr>
        </p:nvSpPr>
        <p:spPr>
          <a:xfrm>
            <a:off x="404813" y="4378325"/>
            <a:ext cx="6121400" cy="42529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US" b="0" dirty="0"/>
              <a:t>Cisco Networking Academy Program</a:t>
            </a:r>
          </a:p>
          <a:p>
            <a:pPr>
              <a:buFontTx/>
              <a:buNone/>
            </a:pPr>
            <a:r>
              <a:rPr lang="en-US" b="0" dirty="0"/>
              <a:t>Routing and Switching Essentials </a:t>
            </a:r>
            <a:r>
              <a:rPr lang="en-US" b="0" baseline="0" dirty="0"/>
              <a:t>v6.0</a:t>
            </a:r>
            <a:endParaRPr lang="en-US" b="0" dirty="0"/>
          </a:p>
          <a:p>
            <a:pPr>
              <a:buFontTx/>
              <a:buNone/>
            </a:pPr>
            <a:r>
              <a:rPr lang="en-US" sz="1200" dirty="0">
                <a:latin typeface="Arial" charset="0"/>
              </a:rPr>
              <a:t>Chapter 6: VLANs</a:t>
            </a:r>
            <a:endParaRPr lang="en-GB" b="0" dirty="0"/>
          </a:p>
        </p:txBody>
      </p:sp>
    </p:spTree>
    <p:extLst>
      <p:ext uri="{BB962C8B-B14F-4D97-AF65-F5344CB8AC3E}">
        <p14:creationId xmlns:p14="http://schemas.microsoft.com/office/powerpoint/2010/main" val="4769437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10</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a:solidFill>
                  <a:schemeClr val="tx1"/>
                </a:solidFill>
                <a:latin typeface="Arial" charset="0"/>
                <a:ea typeface="ＭＳ Ｐゴシック" charset="0"/>
                <a:cs typeface="ＭＳ Ｐゴシック" charset="0"/>
              </a:rPr>
              <a:t>6.1 – </a:t>
            </a:r>
            <a:r>
              <a:rPr lang="en-US" sz="1200" dirty="0">
                <a:latin typeface="Arial" charset="0"/>
              </a:rPr>
              <a:t>VLAN Segmentation</a:t>
            </a:r>
            <a:endParaRPr lang="en-US" sz="1200" kern="1200" dirty="0">
              <a:solidFill>
                <a:schemeClr val="tx1"/>
              </a:solidFill>
              <a:latin typeface="Arial" charset="0"/>
              <a:ea typeface="ＭＳ Ｐゴシック" charset="0"/>
              <a:cs typeface="ＭＳ Ｐゴシック" charset="0"/>
            </a:endParaRPr>
          </a:p>
          <a:p>
            <a:pPr>
              <a:lnSpc>
                <a:spcPct val="80000"/>
              </a:lnSpc>
              <a:buFontTx/>
              <a:buNone/>
            </a:pPr>
            <a:r>
              <a:rPr lang="en-US" dirty="0">
                <a:latin typeface="Arial" charset="0"/>
              </a:rPr>
              <a:t>6.1.1 – Overview of VLANs</a:t>
            </a:r>
            <a:endParaRPr lang="en-US" dirty="0"/>
          </a:p>
          <a:p>
            <a:pPr marL="112713" marR="0" indent="-112713" algn="l" defTabSz="1020763" rtl="0" eaLnBrk="0" fontAlgn="base" latinLnBrk="0" hangingPunct="0">
              <a:lnSpc>
                <a:spcPct val="80000"/>
              </a:lnSpc>
              <a:spcBef>
                <a:spcPct val="50000"/>
              </a:spcBef>
              <a:spcAft>
                <a:spcPct val="0"/>
              </a:spcAft>
              <a:buClrTx/>
              <a:buSzPct val="100000"/>
              <a:buFontTx/>
              <a:buNone/>
              <a:tabLst/>
              <a:defRPr/>
            </a:pPr>
            <a:r>
              <a:rPr lang="en-US" dirty="0"/>
              <a:t>6.1.1.4</a:t>
            </a:r>
            <a:r>
              <a:rPr lang="en-US" baseline="0" dirty="0"/>
              <a:t> – Voice VLANs (cont.)</a:t>
            </a:r>
            <a:endParaRPr lang="en-US" dirty="0"/>
          </a:p>
          <a:p>
            <a:pPr>
              <a:lnSpc>
                <a:spcPct val="80000"/>
              </a:lnSpc>
              <a:buFontTx/>
              <a:buNone/>
            </a:pPr>
            <a:endParaRPr lang="en-US" dirty="0"/>
          </a:p>
        </p:txBody>
      </p:sp>
    </p:spTree>
    <p:extLst>
      <p:ext uri="{BB962C8B-B14F-4D97-AF65-F5344CB8AC3E}">
        <p14:creationId xmlns:p14="http://schemas.microsoft.com/office/powerpoint/2010/main" val="15044482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11</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a:solidFill>
                  <a:schemeClr val="tx1"/>
                </a:solidFill>
                <a:latin typeface="Arial" charset="0"/>
                <a:ea typeface="ＭＳ Ｐゴシック" charset="0"/>
                <a:cs typeface="ＭＳ Ｐゴシック" charset="0"/>
              </a:rPr>
              <a:t>6.1 – </a:t>
            </a:r>
            <a:r>
              <a:rPr lang="en-US" sz="1200" dirty="0">
                <a:latin typeface="Arial" charset="0"/>
              </a:rPr>
              <a:t>VLAN Segmentation</a:t>
            </a:r>
            <a:endParaRPr lang="en-US" sz="1200" kern="1200" dirty="0">
              <a:solidFill>
                <a:schemeClr val="tx1"/>
              </a:solidFill>
              <a:latin typeface="Arial" charset="0"/>
              <a:ea typeface="ＭＳ Ｐゴシック" charset="0"/>
              <a:cs typeface="ＭＳ Ｐゴシック" charset="0"/>
            </a:endParaRPr>
          </a:p>
          <a:p>
            <a:pPr>
              <a:lnSpc>
                <a:spcPct val="80000"/>
              </a:lnSpc>
              <a:buFontTx/>
              <a:buNone/>
            </a:pPr>
            <a:r>
              <a:rPr lang="en-US" dirty="0">
                <a:latin typeface="Arial" charset="0"/>
              </a:rPr>
              <a:t>6.1.2 – VLANs in a Multi-Switched</a:t>
            </a:r>
            <a:r>
              <a:rPr lang="en-US" baseline="0" dirty="0">
                <a:latin typeface="Arial" charset="0"/>
              </a:rPr>
              <a:t> Environment</a:t>
            </a:r>
            <a:endParaRPr lang="en-US" dirty="0"/>
          </a:p>
          <a:p>
            <a:pPr marL="112713" marR="0" indent="-112713" algn="l" defTabSz="1020763" rtl="0" eaLnBrk="0" fontAlgn="base" latinLnBrk="0" hangingPunct="0">
              <a:lnSpc>
                <a:spcPct val="80000"/>
              </a:lnSpc>
              <a:spcBef>
                <a:spcPct val="50000"/>
              </a:spcBef>
              <a:spcAft>
                <a:spcPct val="0"/>
              </a:spcAft>
              <a:buClrTx/>
              <a:buSzPct val="100000"/>
              <a:buFontTx/>
              <a:buNone/>
              <a:tabLst/>
              <a:defRPr/>
            </a:pPr>
            <a:r>
              <a:rPr lang="en-US" dirty="0"/>
              <a:t>6.1.2.1</a:t>
            </a:r>
            <a:r>
              <a:rPr lang="en-US" baseline="0" dirty="0"/>
              <a:t> – VLAN Trunks</a:t>
            </a:r>
            <a:endParaRPr lang="en-US" dirty="0"/>
          </a:p>
          <a:p>
            <a:pPr>
              <a:lnSpc>
                <a:spcPct val="80000"/>
              </a:lnSpc>
              <a:buFontTx/>
              <a:buNone/>
            </a:pPr>
            <a:endParaRPr lang="en-US" dirty="0"/>
          </a:p>
        </p:txBody>
      </p:sp>
    </p:spTree>
    <p:extLst>
      <p:ext uri="{BB962C8B-B14F-4D97-AF65-F5344CB8AC3E}">
        <p14:creationId xmlns:p14="http://schemas.microsoft.com/office/powerpoint/2010/main" val="15044482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12</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a:solidFill>
                  <a:schemeClr val="tx1"/>
                </a:solidFill>
                <a:latin typeface="Arial" charset="0"/>
                <a:ea typeface="ＭＳ Ｐゴシック" charset="0"/>
                <a:cs typeface="ＭＳ Ｐゴシック" charset="0"/>
              </a:rPr>
              <a:t>6.1 – </a:t>
            </a:r>
            <a:r>
              <a:rPr lang="en-US" sz="1200" dirty="0">
                <a:latin typeface="Arial" charset="0"/>
              </a:rPr>
              <a:t>VLAN Segmentation</a:t>
            </a:r>
            <a:endParaRPr lang="en-US" sz="1200" kern="1200" dirty="0">
              <a:solidFill>
                <a:schemeClr val="tx1"/>
              </a:solidFill>
              <a:latin typeface="Arial" charset="0"/>
              <a:ea typeface="ＭＳ Ｐゴシック" charset="0"/>
              <a:cs typeface="ＭＳ Ｐゴシック" charset="0"/>
            </a:endParaRPr>
          </a:p>
          <a:p>
            <a:pPr>
              <a:lnSpc>
                <a:spcPct val="80000"/>
              </a:lnSpc>
              <a:buFontTx/>
              <a:buNone/>
            </a:pPr>
            <a:r>
              <a:rPr lang="en-US" dirty="0">
                <a:latin typeface="Arial" charset="0"/>
              </a:rPr>
              <a:t>6.1.2 – VLANs in a Multi-Switched</a:t>
            </a:r>
            <a:r>
              <a:rPr lang="en-US" baseline="0" dirty="0">
                <a:latin typeface="Arial" charset="0"/>
              </a:rPr>
              <a:t> Environment</a:t>
            </a:r>
            <a:endParaRPr lang="en-US" dirty="0"/>
          </a:p>
          <a:p>
            <a:pPr marL="112713" marR="0" indent="-112713" algn="l" defTabSz="1020763" rtl="0" eaLnBrk="0" fontAlgn="base" latinLnBrk="0" hangingPunct="0">
              <a:lnSpc>
                <a:spcPct val="80000"/>
              </a:lnSpc>
              <a:spcBef>
                <a:spcPct val="50000"/>
              </a:spcBef>
              <a:spcAft>
                <a:spcPct val="0"/>
              </a:spcAft>
              <a:buClrTx/>
              <a:buSzPct val="100000"/>
              <a:buFontTx/>
              <a:buNone/>
              <a:tabLst/>
              <a:defRPr/>
            </a:pPr>
            <a:r>
              <a:rPr lang="en-US" dirty="0"/>
              <a:t>6.1.2.1</a:t>
            </a:r>
            <a:r>
              <a:rPr lang="en-US" baseline="0" dirty="0"/>
              <a:t> – VLAN Trunks (cont.)</a:t>
            </a:r>
            <a:endParaRPr lang="en-US" dirty="0"/>
          </a:p>
          <a:p>
            <a:pPr>
              <a:lnSpc>
                <a:spcPct val="80000"/>
              </a:lnSpc>
              <a:buFontTx/>
              <a:buNone/>
            </a:pPr>
            <a:endParaRPr lang="en-US" dirty="0"/>
          </a:p>
        </p:txBody>
      </p:sp>
    </p:spTree>
    <p:extLst>
      <p:ext uri="{BB962C8B-B14F-4D97-AF65-F5344CB8AC3E}">
        <p14:creationId xmlns:p14="http://schemas.microsoft.com/office/powerpoint/2010/main" val="15044482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13</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a:solidFill>
                  <a:schemeClr val="tx1"/>
                </a:solidFill>
                <a:latin typeface="Arial" charset="0"/>
                <a:ea typeface="ＭＳ Ｐゴシック" charset="0"/>
                <a:cs typeface="ＭＳ Ｐゴシック" charset="0"/>
              </a:rPr>
              <a:t>6.1 – </a:t>
            </a:r>
            <a:r>
              <a:rPr lang="en-US" sz="1200" dirty="0">
                <a:latin typeface="Arial" charset="0"/>
              </a:rPr>
              <a:t>VLAN Segmentation</a:t>
            </a:r>
            <a:endParaRPr lang="en-US" sz="1200" kern="1200" dirty="0">
              <a:solidFill>
                <a:schemeClr val="tx1"/>
              </a:solidFill>
              <a:latin typeface="Arial" charset="0"/>
              <a:ea typeface="ＭＳ Ｐゴシック" charset="0"/>
              <a:cs typeface="ＭＳ Ｐゴシック" charset="0"/>
            </a:endParaRPr>
          </a:p>
          <a:p>
            <a:pPr>
              <a:lnSpc>
                <a:spcPct val="80000"/>
              </a:lnSpc>
              <a:buFontTx/>
              <a:buNone/>
            </a:pPr>
            <a:r>
              <a:rPr lang="en-US" dirty="0">
                <a:latin typeface="Arial" charset="0"/>
              </a:rPr>
              <a:t>6.1.2 – VLANs in a Multi-Switched</a:t>
            </a:r>
            <a:r>
              <a:rPr lang="en-US" baseline="0" dirty="0">
                <a:latin typeface="Arial" charset="0"/>
              </a:rPr>
              <a:t> Environment</a:t>
            </a:r>
            <a:endParaRPr lang="en-US" dirty="0"/>
          </a:p>
          <a:p>
            <a:pPr>
              <a:lnSpc>
                <a:spcPct val="80000"/>
              </a:lnSpc>
              <a:buFontTx/>
              <a:buNone/>
            </a:pPr>
            <a:r>
              <a:rPr lang="en-US" dirty="0"/>
              <a:t>6.1.2.2</a:t>
            </a:r>
            <a:r>
              <a:rPr lang="en-US" baseline="0" dirty="0"/>
              <a:t> - </a:t>
            </a:r>
            <a:r>
              <a:rPr lang="en-US" dirty="0">
                <a:latin typeface="Arial" charset="0"/>
              </a:rPr>
              <a:t>Controlling Broadcast Domains with VLANs</a:t>
            </a:r>
            <a:endParaRPr lang="en-US" dirty="0"/>
          </a:p>
        </p:txBody>
      </p:sp>
    </p:spTree>
    <p:extLst>
      <p:ext uri="{BB962C8B-B14F-4D97-AF65-F5344CB8AC3E}">
        <p14:creationId xmlns:p14="http://schemas.microsoft.com/office/powerpoint/2010/main" val="15044482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14</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a:solidFill>
                  <a:schemeClr val="tx1"/>
                </a:solidFill>
                <a:latin typeface="Arial" charset="0"/>
                <a:ea typeface="ＭＳ Ｐゴシック" charset="0"/>
                <a:cs typeface="ＭＳ Ｐゴシック" charset="0"/>
              </a:rPr>
              <a:t>6.1 – </a:t>
            </a:r>
            <a:r>
              <a:rPr lang="en-US" sz="1200" dirty="0">
                <a:latin typeface="Arial" charset="0"/>
              </a:rPr>
              <a:t>VLAN Segmentation</a:t>
            </a:r>
            <a:endParaRPr lang="en-US" sz="1200" kern="1200" dirty="0">
              <a:solidFill>
                <a:schemeClr val="tx1"/>
              </a:solidFill>
              <a:latin typeface="Arial" charset="0"/>
              <a:ea typeface="ＭＳ Ｐゴシック" charset="0"/>
              <a:cs typeface="ＭＳ Ｐゴシック" charset="0"/>
            </a:endParaRPr>
          </a:p>
          <a:p>
            <a:pPr>
              <a:lnSpc>
                <a:spcPct val="80000"/>
              </a:lnSpc>
              <a:buFontTx/>
              <a:buNone/>
            </a:pPr>
            <a:r>
              <a:rPr lang="en-US" dirty="0">
                <a:latin typeface="Arial" charset="0"/>
              </a:rPr>
              <a:t>6.1.2 – VLANs in a Multi-Switched</a:t>
            </a:r>
            <a:r>
              <a:rPr lang="en-US" baseline="0" dirty="0">
                <a:latin typeface="Arial" charset="0"/>
              </a:rPr>
              <a:t> Environment</a:t>
            </a:r>
            <a:endParaRPr lang="en-US" dirty="0"/>
          </a:p>
          <a:p>
            <a:pPr>
              <a:lnSpc>
                <a:spcPct val="80000"/>
              </a:lnSpc>
              <a:buFontTx/>
              <a:buNone/>
            </a:pPr>
            <a:r>
              <a:rPr lang="en-US" dirty="0"/>
              <a:t>6.1.2.2</a:t>
            </a:r>
            <a:r>
              <a:rPr lang="en-US" baseline="0" dirty="0"/>
              <a:t> - </a:t>
            </a:r>
            <a:r>
              <a:rPr lang="en-US" dirty="0">
                <a:latin typeface="Arial" charset="0"/>
              </a:rPr>
              <a:t>Controlling Broadcast Domains with VLANs (cont.)</a:t>
            </a:r>
            <a:endParaRPr lang="en-US" dirty="0"/>
          </a:p>
        </p:txBody>
      </p:sp>
    </p:spTree>
    <p:extLst>
      <p:ext uri="{BB962C8B-B14F-4D97-AF65-F5344CB8AC3E}">
        <p14:creationId xmlns:p14="http://schemas.microsoft.com/office/powerpoint/2010/main" val="15044482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15</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a:solidFill>
                  <a:schemeClr val="tx1"/>
                </a:solidFill>
                <a:latin typeface="Arial" charset="0"/>
                <a:ea typeface="ＭＳ Ｐゴシック" charset="0"/>
                <a:cs typeface="ＭＳ Ｐゴシック" charset="0"/>
              </a:rPr>
              <a:t>6.1 – </a:t>
            </a:r>
            <a:r>
              <a:rPr lang="en-US" sz="1200" dirty="0">
                <a:latin typeface="Arial" charset="0"/>
              </a:rPr>
              <a:t>VLAN Segmentation</a:t>
            </a:r>
            <a:endParaRPr lang="en-US" sz="1200" kern="1200" dirty="0">
              <a:solidFill>
                <a:schemeClr val="tx1"/>
              </a:solidFill>
              <a:latin typeface="Arial" charset="0"/>
              <a:ea typeface="ＭＳ Ｐゴシック" charset="0"/>
              <a:cs typeface="ＭＳ Ｐゴシック" charset="0"/>
            </a:endParaRPr>
          </a:p>
          <a:p>
            <a:pPr>
              <a:lnSpc>
                <a:spcPct val="80000"/>
              </a:lnSpc>
              <a:buFontTx/>
              <a:buNone/>
            </a:pPr>
            <a:r>
              <a:rPr lang="en-US" dirty="0">
                <a:latin typeface="Arial" charset="0"/>
              </a:rPr>
              <a:t>6.1.2 – VLANs in a Multi-Switched</a:t>
            </a:r>
            <a:r>
              <a:rPr lang="en-US" baseline="0" dirty="0">
                <a:latin typeface="Arial" charset="0"/>
              </a:rPr>
              <a:t> Environment</a:t>
            </a:r>
            <a:endParaRPr lang="en-US" dirty="0"/>
          </a:p>
          <a:p>
            <a:pPr marL="112713" marR="0" indent="-112713" algn="l" defTabSz="1020763" rtl="0" eaLnBrk="0" fontAlgn="base" latinLnBrk="0" hangingPunct="0">
              <a:lnSpc>
                <a:spcPct val="80000"/>
              </a:lnSpc>
              <a:spcBef>
                <a:spcPct val="50000"/>
              </a:spcBef>
              <a:spcAft>
                <a:spcPct val="0"/>
              </a:spcAft>
              <a:buClrTx/>
              <a:buSzPct val="100000"/>
              <a:buFontTx/>
              <a:buNone/>
              <a:tabLst/>
              <a:defRPr/>
            </a:pPr>
            <a:r>
              <a:rPr lang="en-US" dirty="0"/>
              <a:t>6.1.2.2</a:t>
            </a:r>
            <a:r>
              <a:rPr lang="en-US" baseline="0" dirty="0"/>
              <a:t> - </a:t>
            </a:r>
            <a:r>
              <a:rPr lang="en-US" dirty="0">
                <a:latin typeface="Arial" charset="0"/>
              </a:rPr>
              <a:t>Controlling Broadcast Domains with VLANs (cont.)</a:t>
            </a:r>
            <a:endParaRPr lang="en-US" dirty="0"/>
          </a:p>
          <a:p>
            <a:pPr>
              <a:lnSpc>
                <a:spcPct val="80000"/>
              </a:lnSpc>
              <a:buFontTx/>
              <a:buNone/>
            </a:pPr>
            <a:endParaRPr lang="en-US" dirty="0"/>
          </a:p>
        </p:txBody>
      </p:sp>
    </p:spTree>
    <p:extLst>
      <p:ext uri="{BB962C8B-B14F-4D97-AF65-F5344CB8AC3E}">
        <p14:creationId xmlns:p14="http://schemas.microsoft.com/office/powerpoint/2010/main" val="15044482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16</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a:solidFill>
                  <a:schemeClr val="tx1"/>
                </a:solidFill>
                <a:latin typeface="Arial" charset="0"/>
                <a:ea typeface="ＭＳ Ｐゴシック" charset="0"/>
                <a:cs typeface="ＭＳ Ｐゴシック" charset="0"/>
              </a:rPr>
              <a:t>6.1 – </a:t>
            </a:r>
            <a:r>
              <a:rPr lang="en-US" sz="1200" dirty="0">
                <a:latin typeface="Arial" charset="0"/>
              </a:rPr>
              <a:t>VLAN Segmentation</a:t>
            </a:r>
            <a:endParaRPr lang="en-US" sz="1200" kern="1200" dirty="0">
              <a:solidFill>
                <a:schemeClr val="tx1"/>
              </a:solidFill>
              <a:latin typeface="Arial" charset="0"/>
              <a:ea typeface="ＭＳ Ｐゴシック" charset="0"/>
              <a:cs typeface="ＭＳ Ｐゴシック" charset="0"/>
            </a:endParaRPr>
          </a:p>
          <a:p>
            <a:pPr>
              <a:lnSpc>
                <a:spcPct val="80000"/>
              </a:lnSpc>
              <a:buFontTx/>
              <a:buNone/>
            </a:pPr>
            <a:r>
              <a:rPr lang="en-US" dirty="0">
                <a:latin typeface="Arial" charset="0"/>
              </a:rPr>
              <a:t>6.1.2 – VLANs in a Multi-Switched</a:t>
            </a:r>
            <a:r>
              <a:rPr lang="en-US" baseline="0" dirty="0">
                <a:latin typeface="Arial" charset="0"/>
              </a:rPr>
              <a:t> Environment</a:t>
            </a:r>
            <a:endParaRPr lang="en-US" dirty="0"/>
          </a:p>
          <a:p>
            <a:pPr marL="112713" marR="0" indent="-112713" algn="l" defTabSz="1020763" rtl="0" eaLnBrk="0" fontAlgn="base" latinLnBrk="0" hangingPunct="0">
              <a:lnSpc>
                <a:spcPct val="80000"/>
              </a:lnSpc>
              <a:spcBef>
                <a:spcPct val="50000"/>
              </a:spcBef>
              <a:spcAft>
                <a:spcPct val="0"/>
              </a:spcAft>
              <a:buClrTx/>
              <a:buSzPct val="100000"/>
              <a:buFontTx/>
              <a:buNone/>
              <a:tabLst/>
              <a:defRPr/>
            </a:pPr>
            <a:r>
              <a:rPr lang="en-US" dirty="0"/>
              <a:t>6.1.2.3 - </a:t>
            </a:r>
            <a:r>
              <a:rPr lang="en-US" dirty="0">
                <a:latin typeface="Arial" charset="0"/>
              </a:rPr>
              <a:t>Tagging Ethernet Frames for VLAN Identification (cont.)</a:t>
            </a:r>
            <a:endParaRPr lang="en-US" dirty="0"/>
          </a:p>
          <a:p>
            <a:pPr>
              <a:lnSpc>
                <a:spcPct val="80000"/>
              </a:lnSpc>
              <a:buFontTx/>
              <a:buNone/>
            </a:pPr>
            <a:endParaRPr lang="en-US" dirty="0"/>
          </a:p>
        </p:txBody>
      </p:sp>
    </p:spTree>
    <p:extLst>
      <p:ext uri="{BB962C8B-B14F-4D97-AF65-F5344CB8AC3E}">
        <p14:creationId xmlns:p14="http://schemas.microsoft.com/office/powerpoint/2010/main" val="15044482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17</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a:solidFill>
                  <a:schemeClr val="tx1"/>
                </a:solidFill>
                <a:latin typeface="Arial" charset="0"/>
                <a:ea typeface="ＭＳ Ｐゴシック" charset="0"/>
                <a:cs typeface="ＭＳ Ｐゴシック" charset="0"/>
              </a:rPr>
              <a:t>6.1 – </a:t>
            </a:r>
            <a:r>
              <a:rPr lang="en-US" sz="1200" dirty="0">
                <a:latin typeface="Arial" charset="0"/>
              </a:rPr>
              <a:t>VLAN Segmentation</a:t>
            </a:r>
            <a:endParaRPr lang="en-US" sz="1200" kern="1200" dirty="0">
              <a:solidFill>
                <a:schemeClr val="tx1"/>
              </a:solidFill>
              <a:latin typeface="Arial" charset="0"/>
              <a:ea typeface="ＭＳ Ｐゴシック" charset="0"/>
              <a:cs typeface="ＭＳ Ｐゴシック" charset="0"/>
            </a:endParaRPr>
          </a:p>
          <a:p>
            <a:pPr>
              <a:lnSpc>
                <a:spcPct val="80000"/>
              </a:lnSpc>
              <a:buFontTx/>
              <a:buNone/>
            </a:pPr>
            <a:r>
              <a:rPr lang="en-US" dirty="0">
                <a:latin typeface="Arial" charset="0"/>
              </a:rPr>
              <a:t>6.1.2 – VLANs in a Multi-Switched</a:t>
            </a:r>
            <a:r>
              <a:rPr lang="en-US" baseline="0" dirty="0">
                <a:latin typeface="Arial" charset="0"/>
              </a:rPr>
              <a:t> Environment</a:t>
            </a:r>
            <a:endParaRPr lang="en-US" dirty="0"/>
          </a:p>
          <a:p>
            <a:pPr>
              <a:lnSpc>
                <a:spcPct val="80000"/>
              </a:lnSpc>
              <a:buFontTx/>
              <a:buNone/>
            </a:pPr>
            <a:r>
              <a:rPr lang="en-US" dirty="0"/>
              <a:t>6.1.2.4 - </a:t>
            </a:r>
            <a:r>
              <a:rPr lang="en-US" dirty="0">
                <a:latin typeface="Arial" charset="0"/>
              </a:rPr>
              <a:t>Native VLANs and 802.1Q Tagging</a:t>
            </a:r>
            <a:endParaRPr lang="en-US" dirty="0"/>
          </a:p>
        </p:txBody>
      </p:sp>
    </p:spTree>
    <p:extLst>
      <p:ext uri="{BB962C8B-B14F-4D97-AF65-F5344CB8AC3E}">
        <p14:creationId xmlns:p14="http://schemas.microsoft.com/office/powerpoint/2010/main" val="15044482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18</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a:solidFill>
                  <a:schemeClr val="tx1"/>
                </a:solidFill>
                <a:latin typeface="Arial" charset="0"/>
                <a:ea typeface="ＭＳ Ｐゴシック" charset="0"/>
                <a:cs typeface="ＭＳ Ｐゴシック" charset="0"/>
              </a:rPr>
              <a:t>6.1 – </a:t>
            </a:r>
            <a:r>
              <a:rPr lang="en-US" sz="1200" dirty="0">
                <a:latin typeface="Arial" charset="0"/>
              </a:rPr>
              <a:t>VLAN Segmentation</a:t>
            </a:r>
            <a:endParaRPr lang="en-US" sz="1200" kern="1200" dirty="0">
              <a:solidFill>
                <a:schemeClr val="tx1"/>
              </a:solidFill>
              <a:latin typeface="Arial" charset="0"/>
              <a:ea typeface="ＭＳ Ｐゴシック" charset="0"/>
              <a:cs typeface="ＭＳ Ｐゴシック" charset="0"/>
            </a:endParaRPr>
          </a:p>
          <a:p>
            <a:pPr>
              <a:lnSpc>
                <a:spcPct val="80000"/>
              </a:lnSpc>
              <a:buFontTx/>
              <a:buNone/>
            </a:pPr>
            <a:r>
              <a:rPr lang="en-US" dirty="0">
                <a:latin typeface="Arial" charset="0"/>
              </a:rPr>
              <a:t>6.1.2 – VLANs in a Multi-Switched</a:t>
            </a:r>
            <a:r>
              <a:rPr lang="en-US" baseline="0" dirty="0">
                <a:latin typeface="Arial" charset="0"/>
              </a:rPr>
              <a:t> Environment</a:t>
            </a:r>
            <a:endParaRPr lang="en-US" dirty="0"/>
          </a:p>
          <a:p>
            <a:pPr>
              <a:lnSpc>
                <a:spcPct val="80000"/>
              </a:lnSpc>
              <a:buFontTx/>
              <a:buNone/>
            </a:pPr>
            <a:r>
              <a:rPr lang="en-US" dirty="0">
                <a:latin typeface="Arial" charset="0"/>
              </a:rPr>
              <a:t>6.1.2.5 - Voice VLAN Tagging</a:t>
            </a:r>
            <a:endParaRPr lang="en-US" dirty="0"/>
          </a:p>
        </p:txBody>
      </p:sp>
    </p:spTree>
    <p:extLst>
      <p:ext uri="{BB962C8B-B14F-4D97-AF65-F5344CB8AC3E}">
        <p14:creationId xmlns:p14="http://schemas.microsoft.com/office/powerpoint/2010/main" val="15044482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19</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a:solidFill>
                  <a:schemeClr val="tx1"/>
                </a:solidFill>
                <a:latin typeface="Arial" charset="0"/>
                <a:ea typeface="ＭＳ Ｐゴシック" charset="0"/>
                <a:cs typeface="ＭＳ Ｐゴシック" charset="0"/>
              </a:rPr>
              <a:t>6.1 – </a:t>
            </a:r>
            <a:r>
              <a:rPr lang="en-US" sz="1200" dirty="0">
                <a:latin typeface="Arial" charset="0"/>
              </a:rPr>
              <a:t>VLAN Segmentation</a:t>
            </a:r>
            <a:endParaRPr lang="en-US" sz="1200" kern="1200" dirty="0">
              <a:solidFill>
                <a:schemeClr val="tx1"/>
              </a:solidFill>
              <a:latin typeface="Arial" charset="0"/>
              <a:ea typeface="ＭＳ Ｐゴシック" charset="0"/>
              <a:cs typeface="ＭＳ Ｐゴシック" charset="0"/>
            </a:endParaRPr>
          </a:p>
          <a:p>
            <a:pPr>
              <a:lnSpc>
                <a:spcPct val="80000"/>
              </a:lnSpc>
              <a:buFontTx/>
              <a:buNone/>
            </a:pPr>
            <a:r>
              <a:rPr lang="en-US" dirty="0">
                <a:latin typeface="Arial" charset="0"/>
              </a:rPr>
              <a:t>6.1.2 – VLANs in a Multi-Switched</a:t>
            </a:r>
            <a:r>
              <a:rPr lang="en-US" baseline="0" dirty="0">
                <a:latin typeface="Arial" charset="0"/>
              </a:rPr>
              <a:t> Environment</a:t>
            </a:r>
            <a:endParaRPr lang="en-US" dirty="0"/>
          </a:p>
          <a:p>
            <a:pPr>
              <a:lnSpc>
                <a:spcPct val="80000"/>
              </a:lnSpc>
              <a:buFontTx/>
              <a:buNone/>
            </a:pPr>
            <a:r>
              <a:rPr lang="en-US" dirty="0"/>
              <a:t>6.1.2.6 - </a:t>
            </a:r>
            <a:r>
              <a:rPr lang="en-US" dirty="0">
                <a:latin typeface="Arial" charset="0"/>
              </a:rPr>
              <a:t>Activity – Predict Switch Behavior</a:t>
            </a:r>
            <a:endParaRPr lang="en-US" dirty="0"/>
          </a:p>
        </p:txBody>
      </p:sp>
    </p:spTree>
    <p:extLst>
      <p:ext uri="{BB962C8B-B14F-4D97-AF65-F5344CB8AC3E}">
        <p14:creationId xmlns:p14="http://schemas.microsoft.com/office/powerpoint/2010/main" val="15044482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7C839C26-801B-42B6-A101-60F37FE2B0A8}" type="slidenum">
              <a:rPr lang="en-US" sz="800" b="0"/>
              <a:pPr algn="r"/>
              <a:t>2</a:t>
            </a:fld>
            <a:endParaRPr lang="en-US" sz="800" b="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p>
        </p:txBody>
      </p:sp>
    </p:spTree>
    <p:extLst>
      <p:ext uri="{BB962C8B-B14F-4D97-AF65-F5344CB8AC3E}">
        <p14:creationId xmlns:p14="http://schemas.microsoft.com/office/powerpoint/2010/main" val="7238055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11"/>
          <p:cNvSpPr>
            <a:spLocks noGrp="1" noChangeArrowheads="1"/>
          </p:cNvSpPr>
          <p:nvPr>
            <p:ph type="sldNum" sz="quarter" idx="5"/>
          </p:nvPr>
        </p:nvSpPr>
        <p:spPr>
          <a:noFill/>
        </p:spPr>
        <p:txBody>
          <a:bodyPr/>
          <a:lstStyle/>
          <a:p>
            <a:fld id="{F602A389-8690-465F-BB28-DC61C90E42E7}" type="slidenum">
              <a:rPr lang="en-US" smtClean="0"/>
              <a:pPr/>
              <a:t>20</a:t>
            </a:fld>
            <a:endParaRPr lang="en-US" dirty="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xfrm>
            <a:off x="404813" y="4378325"/>
            <a:ext cx="6121400" cy="4252913"/>
          </a:xfrm>
          <a:noFill/>
          <a:ln/>
        </p:spPr>
        <p:txBody>
          <a:bodyPr/>
          <a:lstStyle/>
          <a:p>
            <a:pPr>
              <a:buFontTx/>
              <a:buNone/>
            </a:pPr>
            <a:r>
              <a:rPr lang="en-US" b="0" dirty="0"/>
              <a:t>Cisco Networking Academy Program</a:t>
            </a:r>
          </a:p>
          <a:p>
            <a:pPr>
              <a:buFontTx/>
              <a:buNone/>
            </a:pPr>
            <a:r>
              <a:rPr lang="en-US" b="0" dirty="0"/>
              <a:t>Routing</a:t>
            </a:r>
            <a:r>
              <a:rPr lang="en-US" b="0" baseline="0" dirty="0"/>
              <a:t> and Switching Essentials v6.0</a:t>
            </a:r>
            <a:endParaRPr lang="en-US" b="0" dirty="0"/>
          </a:p>
          <a:p>
            <a:pPr>
              <a:buFontTx/>
              <a:buNone/>
            </a:pPr>
            <a:r>
              <a:rPr lang="en-US" sz="1200" b="0" dirty="0"/>
              <a:t>Chapter 6: VLANs</a:t>
            </a:r>
            <a:endParaRPr lang="en-GB" b="0" dirty="0"/>
          </a:p>
        </p:txBody>
      </p:sp>
    </p:spTree>
    <p:extLst>
      <p:ext uri="{BB962C8B-B14F-4D97-AF65-F5344CB8AC3E}">
        <p14:creationId xmlns:p14="http://schemas.microsoft.com/office/powerpoint/2010/main" val="21962705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21</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a:solidFill>
                  <a:schemeClr val="tx1"/>
                </a:solidFill>
                <a:latin typeface="Arial" charset="0"/>
                <a:ea typeface="ＭＳ Ｐゴシック" charset="0"/>
                <a:cs typeface="ＭＳ Ｐゴシック" charset="0"/>
              </a:rPr>
              <a:t>6.2 – </a:t>
            </a:r>
            <a:r>
              <a:rPr lang="en-US" sz="1200" dirty="0">
                <a:latin typeface="Arial" charset="0"/>
              </a:rPr>
              <a:t>VLAN Implementations</a:t>
            </a:r>
            <a:endParaRPr lang="en-US" sz="1200" kern="1200" dirty="0">
              <a:solidFill>
                <a:schemeClr val="tx1"/>
              </a:solidFill>
              <a:latin typeface="Arial" charset="0"/>
              <a:ea typeface="ＭＳ Ｐゴシック" charset="0"/>
              <a:cs typeface="ＭＳ Ｐゴシック" charset="0"/>
            </a:endParaRPr>
          </a:p>
          <a:p>
            <a:pPr>
              <a:lnSpc>
                <a:spcPct val="80000"/>
              </a:lnSpc>
              <a:buFontTx/>
              <a:buNone/>
            </a:pPr>
            <a:r>
              <a:rPr lang="en-US" dirty="0">
                <a:latin typeface="Arial" charset="0"/>
              </a:rPr>
              <a:t>6.2.1 – VLAN Assignment</a:t>
            </a:r>
            <a:endParaRPr lang="en-US" dirty="0"/>
          </a:p>
          <a:p>
            <a:pPr>
              <a:lnSpc>
                <a:spcPct val="80000"/>
              </a:lnSpc>
              <a:buFontTx/>
              <a:buNone/>
            </a:pPr>
            <a:r>
              <a:rPr lang="en-US" dirty="0">
                <a:latin typeface="Arial" charset="0"/>
              </a:rPr>
              <a:t>6.2.1.1 - VLAN Ranges on Catalyst Switches</a:t>
            </a:r>
            <a:endParaRPr lang="en-US" dirty="0"/>
          </a:p>
        </p:txBody>
      </p:sp>
    </p:spTree>
    <p:extLst>
      <p:ext uri="{BB962C8B-B14F-4D97-AF65-F5344CB8AC3E}">
        <p14:creationId xmlns:p14="http://schemas.microsoft.com/office/powerpoint/2010/main" val="32722365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22</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a:solidFill>
                  <a:schemeClr val="tx1"/>
                </a:solidFill>
                <a:latin typeface="Arial" charset="0"/>
                <a:ea typeface="ＭＳ Ｐゴシック" charset="0"/>
                <a:cs typeface="ＭＳ Ｐゴシック" charset="0"/>
              </a:rPr>
              <a:t>6.2 – </a:t>
            </a:r>
            <a:r>
              <a:rPr lang="en-US" sz="1200" dirty="0">
                <a:latin typeface="Arial" charset="0"/>
              </a:rPr>
              <a:t>VLAN Implementations</a:t>
            </a:r>
            <a:endParaRPr lang="en-US" sz="1200" kern="1200" dirty="0">
              <a:solidFill>
                <a:schemeClr val="tx1"/>
              </a:solidFill>
              <a:latin typeface="Arial" charset="0"/>
              <a:ea typeface="ＭＳ Ｐゴシック" charset="0"/>
              <a:cs typeface="ＭＳ Ｐゴシック" charset="0"/>
            </a:endParaRPr>
          </a:p>
          <a:p>
            <a:pPr>
              <a:lnSpc>
                <a:spcPct val="80000"/>
              </a:lnSpc>
              <a:buFontTx/>
              <a:buNone/>
            </a:pPr>
            <a:r>
              <a:rPr lang="en-US" dirty="0">
                <a:latin typeface="Arial" charset="0"/>
              </a:rPr>
              <a:t>6.2.1 – VLAN Assignment</a:t>
            </a:r>
            <a:endParaRPr lang="en-US" dirty="0"/>
          </a:p>
          <a:p>
            <a:pPr marL="112713" marR="0" indent="-112713" algn="l" defTabSz="1020763" rtl="0" eaLnBrk="0" fontAlgn="base" latinLnBrk="0" hangingPunct="0">
              <a:lnSpc>
                <a:spcPct val="80000"/>
              </a:lnSpc>
              <a:spcBef>
                <a:spcPct val="50000"/>
              </a:spcBef>
              <a:spcAft>
                <a:spcPct val="0"/>
              </a:spcAft>
              <a:buClrTx/>
              <a:buSzPct val="100000"/>
              <a:buFontTx/>
              <a:buNone/>
              <a:tabLst/>
              <a:defRPr/>
            </a:pPr>
            <a:r>
              <a:rPr lang="en-US" dirty="0">
                <a:latin typeface="Arial" charset="0"/>
              </a:rPr>
              <a:t>6.2.1.1 - VLAN Ranges on Catalyst Switches</a:t>
            </a:r>
            <a:endParaRPr lang="en-US" dirty="0"/>
          </a:p>
          <a:p>
            <a:pPr>
              <a:lnSpc>
                <a:spcPct val="80000"/>
              </a:lnSpc>
              <a:buFontTx/>
              <a:buNone/>
            </a:pPr>
            <a:endParaRPr lang="en-US" dirty="0"/>
          </a:p>
        </p:txBody>
      </p:sp>
    </p:spTree>
    <p:extLst>
      <p:ext uri="{BB962C8B-B14F-4D97-AF65-F5344CB8AC3E}">
        <p14:creationId xmlns:p14="http://schemas.microsoft.com/office/powerpoint/2010/main" val="32722365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23</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a:solidFill>
                  <a:schemeClr val="tx1"/>
                </a:solidFill>
                <a:latin typeface="Arial" charset="0"/>
                <a:ea typeface="ＭＳ Ｐゴシック" charset="0"/>
                <a:cs typeface="ＭＳ Ｐゴシック" charset="0"/>
              </a:rPr>
              <a:t>6.2 – </a:t>
            </a:r>
            <a:r>
              <a:rPr lang="en-US" sz="1200" dirty="0">
                <a:latin typeface="Arial" charset="0"/>
              </a:rPr>
              <a:t>VLAN Implementations</a:t>
            </a:r>
            <a:endParaRPr lang="en-US" sz="1200" kern="1200" dirty="0">
              <a:solidFill>
                <a:schemeClr val="tx1"/>
              </a:solidFill>
              <a:latin typeface="Arial" charset="0"/>
              <a:ea typeface="ＭＳ Ｐゴシック" charset="0"/>
              <a:cs typeface="ＭＳ Ｐゴシック" charset="0"/>
            </a:endParaRPr>
          </a:p>
          <a:p>
            <a:pPr>
              <a:lnSpc>
                <a:spcPct val="80000"/>
              </a:lnSpc>
              <a:buFontTx/>
              <a:buNone/>
            </a:pPr>
            <a:r>
              <a:rPr lang="en-US" dirty="0">
                <a:latin typeface="Arial" charset="0"/>
              </a:rPr>
              <a:t>6.2.1 – VLAN Assignment</a:t>
            </a:r>
            <a:endParaRPr lang="en-US" dirty="0"/>
          </a:p>
          <a:p>
            <a:pPr marL="112713" marR="0" indent="-112713" algn="l" defTabSz="1020763" rtl="0" eaLnBrk="0" fontAlgn="base" latinLnBrk="0" hangingPunct="0">
              <a:lnSpc>
                <a:spcPct val="80000"/>
              </a:lnSpc>
              <a:spcBef>
                <a:spcPct val="50000"/>
              </a:spcBef>
              <a:spcAft>
                <a:spcPct val="0"/>
              </a:spcAft>
              <a:buClrTx/>
              <a:buSzPct val="100000"/>
              <a:buFontTx/>
              <a:buNone/>
              <a:tabLst/>
              <a:defRPr/>
            </a:pPr>
            <a:r>
              <a:rPr lang="en-US" dirty="0">
                <a:latin typeface="Arial" charset="0"/>
              </a:rPr>
              <a:t>6.2.1.2</a:t>
            </a:r>
            <a:r>
              <a:rPr lang="en-US" baseline="0" dirty="0">
                <a:latin typeface="Arial" charset="0"/>
              </a:rPr>
              <a:t> – Creating a VLAN</a:t>
            </a:r>
            <a:endParaRPr lang="en-US" dirty="0"/>
          </a:p>
        </p:txBody>
      </p:sp>
    </p:spTree>
    <p:extLst>
      <p:ext uri="{BB962C8B-B14F-4D97-AF65-F5344CB8AC3E}">
        <p14:creationId xmlns:p14="http://schemas.microsoft.com/office/powerpoint/2010/main" val="327223657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24</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a:solidFill>
                  <a:schemeClr val="tx1"/>
                </a:solidFill>
                <a:latin typeface="Arial" charset="0"/>
                <a:ea typeface="ＭＳ Ｐゴシック" charset="0"/>
                <a:cs typeface="ＭＳ Ｐゴシック" charset="0"/>
              </a:rPr>
              <a:t>6.2 – </a:t>
            </a:r>
            <a:r>
              <a:rPr lang="en-US" sz="1200" dirty="0">
                <a:latin typeface="Arial" charset="0"/>
              </a:rPr>
              <a:t>VLAN Implementations</a:t>
            </a:r>
            <a:endParaRPr lang="en-US" sz="1200" kern="1200" dirty="0">
              <a:solidFill>
                <a:schemeClr val="tx1"/>
              </a:solidFill>
              <a:latin typeface="Arial" charset="0"/>
              <a:ea typeface="ＭＳ Ｐゴシック" charset="0"/>
              <a:cs typeface="ＭＳ Ｐゴシック" charset="0"/>
            </a:endParaRPr>
          </a:p>
          <a:p>
            <a:pPr>
              <a:lnSpc>
                <a:spcPct val="80000"/>
              </a:lnSpc>
              <a:buFontTx/>
              <a:buNone/>
            </a:pPr>
            <a:r>
              <a:rPr lang="en-US" dirty="0">
                <a:latin typeface="Arial" charset="0"/>
              </a:rPr>
              <a:t>6.2.1 – VLAN Assignment</a:t>
            </a:r>
            <a:endParaRPr lang="en-US" dirty="0"/>
          </a:p>
          <a:p>
            <a:pPr>
              <a:lnSpc>
                <a:spcPct val="80000"/>
              </a:lnSpc>
              <a:buFontTx/>
              <a:buNone/>
            </a:pPr>
            <a:r>
              <a:rPr lang="en-US" dirty="0">
                <a:latin typeface="Arial" charset="0"/>
              </a:rPr>
              <a:t>6.2.1.3</a:t>
            </a:r>
            <a:r>
              <a:rPr lang="en-US" baseline="0" dirty="0">
                <a:latin typeface="Arial" charset="0"/>
              </a:rPr>
              <a:t> – Assigning Ports to VLANs </a:t>
            </a:r>
            <a:endParaRPr lang="en-US" dirty="0"/>
          </a:p>
        </p:txBody>
      </p:sp>
    </p:spTree>
    <p:extLst>
      <p:ext uri="{BB962C8B-B14F-4D97-AF65-F5344CB8AC3E}">
        <p14:creationId xmlns:p14="http://schemas.microsoft.com/office/powerpoint/2010/main" val="327223657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25</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a:solidFill>
                  <a:schemeClr val="tx1"/>
                </a:solidFill>
                <a:latin typeface="Arial" charset="0"/>
                <a:ea typeface="ＭＳ Ｐゴシック" charset="0"/>
                <a:cs typeface="ＭＳ Ｐゴシック" charset="0"/>
              </a:rPr>
              <a:t>6.2 – </a:t>
            </a:r>
            <a:r>
              <a:rPr lang="en-US" sz="1200" dirty="0">
                <a:latin typeface="Arial" charset="0"/>
              </a:rPr>
              <a:t>VLAN Implementations</a:t>
            </a:r>
            <a:endParaRPr lang="en-US" sz="1200" kern="1200" dirty="0">
              <a:solidFill>
                <a:schemeClr val="tx1"/>
              </a:solidFill>
              <a:latin typeface="Arial" charset="0"/>
              <a:ea typeface="ＭＳ Ｐゴシック" charset="0"/>
              <a:cs typeface="ＭＳ Ｐゴシック" charset="0"/>
            </a:endParaRPr>
          </a:p>
          <a:p>
            <a:pPr>
              <a:lnSpc>
                <a:spcPct val="80000"/>
              </a:lnSpc>
              <a:buFontTx/>
              <a:buNone/>
            </a:pPr>
            <a:r>
              <a:rPr lang="en-US" dirty="0">
                <a:latin typeface="Arial" charset="0"/>
              </a:rPr>
              <a:t>6.2.1 – VLAN Assignment</a:t>
            </a:r>
            <a:endParaRPr lang="en-US" dirty="0"/>
          </a:p>
          <a:p>
            <a:pPr>
              <a:lnSpc>
                <a:spcPct val="80000"/>
              </a:lnSpc>
              <a:buFontTx/>
              <a:buNone/>
            </a:pPr>
            <a:r>
              <a:rPr lang="en-US" dirty="0">
                <a:latin typeface="Arial" charset="0"/>
              </a:rPr>
              <a:t>6.2.1.3</a:t>
            </a:r>
            <a:r>
              <a:rPr lang="en-US" baseline="0" dirty="0">
                <a:latin typeface="Arial" charset="0"/>
              </a:rPr>
              <a:t> – Assigning Ports to VLANs </a:t>
            </a:r>
            <a:endParaRPr lang="en-US" dirty="0"/>
          </a:p>
        </p:txBody>
      </p:sp>
    </p:spTree>
    <p:extLst>
      <p:ext uri="{BB962C8B-B14F-4D97-AF65-F5344CB8AC3E}">
        <p14:creationId xmlns:p14="http://schemas.microsoft.com/office/powerpoint/2010/main" val="378830608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26</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a:solidFill>
                  <a:schemeClr val="tx1"/>
                </a:solidFill>
                <a:latin typeface="Arial" charset="0"/>
                <a:ea typeface="ＭＳ Ｐゴシック" charset="0"/>
                <a:cs typeface="ＭＳ Ｐゴシック" charset="0"/>
              </a:rPr>
              <a:t>6.2 – </a:t>
            </a:r>
            <a:r>
              <a:rPr lang="en-US" sz="1200" dirty="0">
                <a:latin typeface="Arial" charset="0"/>
              </a:rPr>
              <a:t>VLAN Implementations</a:t>
            </a:r>
            <a:endParaRPr lang="en-US" sz="1200" kern="1200" dirty="0">
              <a:solidFill>
                <a:schemeClr val="tx1"/>
              </a:solidFill>
              <a:latin typeface="Arial" charset="0"/>
              <a:ea typeface="ＭＳ Ｐゴシック" charset="0"/>
              <a:cs typeface="ＭＳ Ｐゴシック" charset="0"/>
            </a:endParaRPr>
          </a:p>
          <a:p>
            <a:pPr>
              <a:lnSpc>
                <a:spcPct val="80000"/>
              </a:lnSpc>
              <a:buFontTx/>
              <a:buNone/>
            </a:pPr>
            <a:r>
              <a:rPr lang="en-US" dirty="0">
                <a:latin typeface="Arial" charset="0"/>
              </a:rPr>
              <a:t>6.2.1 – VLAN Assignment</a:t>
            </a:r>
            <a:endParaRPr lang="en-US" dirty="0"/>
          </a:p>
          <a:p>
            <a:pPr>
              <a:lnSpc>
                <a:spcPct val="80000"/>
              </a:lnSpc>
              <a:buFontTx/>
              <a:buNone/>
            </a:pPr>
            <a:r>
              <a:rPr lang="en-US" dirty="0">
                <a:latin typeface="Arial" charset="0"/>
              </a:rPr>
              <a:t>6.2.1.4</a:t>
            </a:r>
            <a:r>
              <a:rPr lang="en-US" baseline="0" dirty="0">
                <a:latin typeface="Arial" charset="0"/>
              </a:rPr>
              <a:t> - </a:t>
            </a:r>
            <a:r>
              <a:rPr lang="en-US" dirty="0">
                <a:latin typeface="Arial" charset="0"/>
              </a:rPr>
              <a:t>Changing VLAN Port Membership</a:t>
            </a:r>
            <a:endParaRPr lang="en-US" dirty="0"/>
          </a:p>
        </p:txBody>
      </p:sp>
    </p:spTree>
    <p:extLst>
      <p:ext uri="{BB962C8B-B14F-4D97-AF65-F5344CB8AC3E}">
        <p14:creationId xmlns:p14="http://schemas.microsoft.com/office/powerpoint/2010/main" val="327223657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27</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a:solidFill>
                  <a:schemeClr val="tx1"/>
                </a:solidFill>
                <a:latin typeface="Arial" charset="0"/>
                <a:ea typeface="ＭＳ Ｐゴシック" charset="0"/>
                <a:cs typeface="ＭＳ Ｐゴシック" charset="0"/>
              </a:rPr>
              <a:t>6.2 – </a:t>
            </a:r>
            <a:r>
              <a:rPr lang="en-US" sz="1200" dirty="0">
                <a:latin typeface="Arial" charset="0"/>
              </a:rPr>
              <a:t>VLAN Implementations</a:t>
            </a:r>
            <a:endParaRPr lang="en-US" sz="1200" kern="1200" dirty="0">
              <a:solidFill>
                <a:schemeClr val="tx1"/>
              </a:solidFill>
              <a:latin typeface="Arial" charset="0"/>
              <a:ea typeface="ＭＳ Ｐゴシック" charset="0"/>
              <a:cs typeface="ＭＳ Ｐゴシック" charset="0"/>
            </a:endParaRPr>
          </a:p>
          <a:p>
            <a:pPr>
              <a:lnSpc>
                <a:spcPct val="80000"/>
              </a:lnSpc>
              <a:buFontTx/>
              <a:buNone/>
            </a:pPr>
            <a:r>
              <a:rPr lang="en-US" dirty="0">
                <a:latin typeface="Arial" charset="0"/>
              </a:rPr>
              <a:t>6.2.1 – VLAN Assignment</a:t>
            </a:r>
            <a:endParaRPr lang="en-US" dirty="0"/>
          </a:p>
          <a:p>
            <a:pPr marL="112713" marR="0" indent="-112713" algn="l" defTabSz="1020763" rtl="0" eaLnBrk="0" fontAlgn="base" latinLnBrk="0" hangingPunct="0">
              <a:lnSpc>
                <a:spcPct val="80000"/>
              </a:lnSpc>
              <a:spcBef>
                <a:spcPct val="50000"/>
              </a:spcBef>
              <a:spcAft>
                <a:spcPct val="0"/>
              </a:spcAft>
              <a:buClrTx/>
              <a:buSzPct val="100000"/>
              <a:buFontTx/>
              <a:buNone/>
              <a:tabLst/>
              <a:defRPr/>
            </a:pPr>
            <a:r>
              <a:rPr lang="en-US" dirty="0">
                <a:latin typeface="Arial" charset="0"/>
              </a:rPr>
              <a:t>6.2.1.4</a:t>
            </a:r>
            <a:r>
              <a:rPr lang="en-US" baseline="0" dirty="0">
                <a:latin typeface="Arial" charset="0"/>
              </a:rPr>
              <a:t> - </a:t>
            </a:r>
            <a:r>
              <a:rPr lang="en-US" dirty="0">
                <a:latin typeface="Arial" charset="0"/>
              </a:rPr>
              <a:t>Changing VLAN Port Membership (cont.)</a:t>
            </a:r>
            <a:endParaRPr lang="en-US" dirty="0"/>
          </a:p>
          <a:p>
            <a:pPr>
              <a:lnSpc>
                <a:spcPct val="80000"/>
              </a:lnSpc>
              <a:buFontTx/>
              <a:buNone/>
            </a:pPr>
            <a:endParaRPr lang="en-US" dirty="0"/>
          </a:p>
        </p:txBody>
      </p:sp>
    </p:spTree>
    <p:extLst>
      <p:ext uri="{BB962C8B-B14F-4D97-AF65-F5344CB8AC3E}">
        <p14:creationId xmlns:p14="http://schemas.microsoft.com/office/powerpoint/2010/main" val="327223657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28</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a:solidFill>
                  <a:schemeClr val="tx1"/>
                </a:solidFill>
                <a:latin typeface="Arial" charset="0"/>
                <a:ea typeface="ＭＳ Ｐゴシック" charset="0"/>
                <a:cs typeface="ＭＳ Ｐゴシック" charset="0"/>
              </a:rPr>
              <a:t>6.2 – </a:t>
            </a:r>
            <a:r>
              <a:rPr lang="en-US" sz="1200" dirty="0">
                <a:latin typeface="Arial" charset="0"/>
              </a:rPr>
              <a:t>VLAN Implementations</a:t>
            </a:r>
            <a:endParaRPr lang="en-US" sz="1200" kern="1200" dirty="0">
              <a:solidFill>
                <a:schemeClr val="tx1"/>
              </a:solidFill>
              <a:latin typeface="Arial" charset="0"/>
              <a:ea typeface="ＭＳ Ｐゴシック" charset="0"/>
              <a:cs typeface="ＭＳ Ｐゴシック" charset="0"/>
            </a:endParaRPr>
          </a:p>
          <a:p>
            <a:pPr>
              <a:lnSpc>
                <a:spcPct val="80000"/>
              </a:lnSpc>
              <a:buFontTx/>
              <a:buNone/>
            </a:pPr>
            <a:r>
              <a:rPr lang="en-US" dirty="0">
                <a:latin typeface="Arial" charset="0"/>
              </a:rPr>
              <a:t>6.2.1 – VLAN Assignment</a:t>
            </a:r>
            <a:endParaRPr lang="en-US" dirty="0"/>
          </a:p>
          <a:p>
            <a:pPr marL="112713" marR="0" indent="-112713" algn="l" defTabSz="1020763" rtl="0" eaLnBrk="0" fontAlgn="base" latinLnBrk="0" hangingPunct="0">
              <a:lnSpc>
                <a:spcPct val="80000"/>
              </a:lnSpc>
              <a:spcBef>
                <a:spcPct val="50000"/>
              </a:spcBef>
              <a:spcAft>
                <a:spcPct val="0"/>
              </a:spcAft>
              <a:buClrTx/>
              <a:buSzPct val="100000"/>
              <a:buFontTx/>
              <a:buNone/>
              <a:tabLst/>
              <a:defRPr/>
            </a:pPr>
            <a:r>
              <a:rPr lang="en-US" dirty="0">
                <a:latin typeface="Arial" charset="0"/>
              </a:rPr>
              <a:t>6.2.1.4</a:t>
            </a:r>
            <a:r>
              <a:rPr lang="en-US" baseline="0" dirty="0">
                <a:latin typeface="Arial" charset="0"/>
              </a:rPr>
              <a:t> - </a:t>
            </a:r>
            <a:r>
              <a:rPr lang="en-US" dirty="0">
                <a:latin typeface="Arial" charset="0"/>
              </a:rPr>
              <a:t>Changing VLAN Port Membership (cont.)</a:t>
            </a:r>
            <a:endParaRPr lang="en-US" dirty="0"/>
          </a:p>
          <a:p>
            <a:pPr>
              <a:lnSpc>
                <a:spcPct val="80000"/>
              </a:lnSpc>
              <a:buFontTx/>
              <a:buNone/>
            </a:pPr>
            <a:endParaRPr lang="en-US" dirty="0"/>
          </a:p>
        </p:txBody>
      </p:sp>
    </p:spTree>
    <p:extLst>
      <p:ext uri="{BB962C8B-B14F-4D97-AF65-F5344CB8AC3E}">
        <p14:creationId xmlns:p14="http://schemas.microsoft.com/office/powerpoint/2010/main" val="327223657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29</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a:solidFill>
                  <a:schemeClr val="tx1"/>
                </a:solidFill>
                <a:latin typeface="Arial" charset="0"/>
                <a:ea typeface="ＭＳ Ｐゴシック" charset="0"/>
                <a:cs typeface="ＭＳ Ｐゴシック" charset="0"/>
              </a:rPr>
              <a:t>6.2 – </a:t>
            </a:r>
            <a:r>
              <a:rPr lang="en-US" sz="1200" dirty="0">
                <a:latin typeface="Arial" charset="0"/>
              </a:rPr>
              <a:t>VLAN Implementations</a:t>
            </a:r>
            <a:endParaRPr lang="en-US" sz="1200" kern="1200" dirty="0">
              <a:solidFill>
                <a:schemeClr val="tx1"/>
              </a:solidFill>
              <a:latin typeface="Arial" charset="0"/>
              <a:ea typeface="ＭＳ Ｐゴシック" charset="0"/>
              <a:cs typeface="ＭＳ Ｐゴシック" charset="0"/>
            </a:endParaRPr>
          </a:p>
          <a:p>
            <a:pPr>
              <a:lnSpc>
                <a:spcPct val="80000"/>
              </a:lnSpc>
              <a:buFontTx/>
              <a:buNone/>
            </a:pPr>
            <a:r>
              <a:rPr lang="en-US" dirty="0">
                <a:latin typeface="Arial" charset="0"/>
              </a:rPr>
              <a:t>6.2.1 – VLAN Assignment</a:t>
            </a:r>
            <a:endParaRPr lang="en-US" dirty="0"/>
          </a:p>
          <a:p>
            <a:pPr>
              <a:lnSpc>
                <a:spcPct val="80000"/>
              </a:lnSpc>
              <a:buFontTx/>
              <a:buNone/>
            </a:pPr>
            <a:r>
              <a:rPr lang="en-US" dirty="0">
                <a:latin typeface="Arial" charset="0"/>
              </a:rPr>
              <a:t>6.2.1.5</a:t>
            </a:r>
            <a:r>
              <a:rPr lang="en-US" baseline="0" dirty="0">
                <a:latin typeface="Arial" charset="0"/>
              </a:rPr>
              <a:t> – Deleting VLANs</a:t>
            </a:r>
            <a:endParaRPr lang="en-US" dirty="0"/>
          </a:p>
        </p:txBody>
      </p:sp>
    </p:spTree>
    <p:extLst>
      <p:ext uri="{BB962C8B-B14F-4D97-AF65-F5344CB8AC3E}">
        <p14:creationId xmlns:p14="http://schemas.microsoft.com/office/powerpoint/2010/main" val="32722365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11"/>
          <p:cNvSpPr>
            <a:spLocks noGrp="1" noChangeArrowheads="1"/>
          </p:cNvSpPr>
          <p:nvPr>
            <p:ph type="sldNum" sz="quarter" idx="5"/>
          </p:nvPr>
        </p:nvSpPr>
        <p:spPr>
          <a:noFill/>
        </p:spPr>
        <p:txBody>
          <a:bodyPr/>
          <a:lstStyle/>
          <a:p>
            <a:fld id="{F602A389-8690-465F-BB28-DC61C90E42E7}" type="slidenum">
              <a:rPr lang="en-US" smtClean="0"/>
              <a:pPr/>
              <a:t>3</a:t>
            </a:fld>
            <a:endParaRPr lang="en-US" dirty="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xfrm>
            <a:off x="404813" y="4378325"/>
            <a:ext cx="6121400" cy="4252913"/>
          </a:xfrm>
          <a:noFill/>
          <a:ln/>
        </p:spPr>
        <p:txBody>
          <a:bodyPr/>
          <a:lstStyle/>
          <a:p>
            <a:pPr>
              <a:buFontTx/>
              <a:buNone/>
            </a:pPr>
            <a:r>
              <a:rPr lang="en-US" b="0" dirty="0"/>
              <a:t>Cisco Networking Academy Program</a:t>
            </a:r>
          </a:p>
          <a:p>
            <a:pPr>
              <a:buFontTx/>
              <a:buNone/>
            </a:pPr>
            <a:r>
              <a:rPr lang="en-US" b="0" baseline="0" dirty="0"/>
              <a:t>Routing and Switching Essentials v6.0</a:t>
            </a:r>
            <a:endParaRPr lang="en-US" b="0" dirty="0"/>
          </a:p>
          <a:p>
            <a:pPr>
              <a:buFontTx/>
              <a:buNone/>
            </a:pPr>
            <a:r>
              <a:rPr lang="en-US" sz="1200" b="0" dirty="0"/>
              <a:t>Chapter 6: VLANs</a:t>
            </a:r>
            <a:endParaRPr lang="en-GB" b="0" dirty="0"/>
          </a:p>
        </p:txBody>
      </p:sp>
    </p:spTree>
    <p:extLst>
      <p:ext uri="{BB962C8B-B14F-4D97-AF65-F5344CB8AC3E}">
        <p14:creationId xmlns:p14="http://schemas.microsoft.com/office/powerpoint/2010/main" val="286773316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30</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a:solidFill>
                  <a:schemeClr val="tx1"/>
                </a:solidFill>
                <a:latin typeface="Arial" charset="0"/>
                <a:ea typeface="ＭＳ Ｐゴシック" charset="0"/>
                <a:cs typeface="ＭＳ Ｐゴシック" charset="0"/>
              </a:rPr>
              <a:t>6.2 – </a:t>
            </a:r>
            <a:r>
              <a:rPr lang="en-US" sz="1200" dirty="0">
                <a:latin typeface="Arial" charset="0"/>
              </a:rPr>
              <a:t>VLAN Implementations</a:t>
            </a:r>
            <a:endParaRPr lang="en-US" sz="1200" kern="1200" dirty="0">
              <a:solidFill>
                <a:schemeClr val="tx1"/>
              </a:solidFill>
              <a:latin typeface="Arial" charset="0"/>
              <a:ea typeface="ＭＳ Ｐゴシック" charset="0"/>
              <a:cs typeface="ＭＳ Ｐゴシック" charset="0"/>
            </a:endParaRPr>
          </a:p>
          <a:p>
            <a:pPr>
              <a:lnSpc>
                <a:spcPct val="80000"/>
              </a:lnSpc>
              <a:buFontTx/>
              <a:buNone/>
            </a:pPr>
            <a:r>
              <a:rPr lang="en-US" dirty="0">
                <a:latin typeface="Arial" charset="0"/>
              </a:rPr>
              <a:t>6.2.1 – VLAN Assignment</a:t>
            </a:r>
            <a:endParaRPr lang="en-US" dirty="0"/>
          </a:p>
          <a:p>
            <a:pPr>
              <a:lnSpc>
                <a:spcPct val="80000"/>
              </a:lnSpc>
              <a:buFontTx/>
              <a:buNone/>
            </a:pPr>
            <a:r>
              <a:rPr lang="en-US" dirty="0">
                <a:latin typeface="Arial" charset="0"/>
              </a:rPr>
              <a:t>6.2.1.6</a:t>
            </a:r>
            <a:r>
              <a:rPr lang="en-US" baseline="0" dirty="0">
                <a:latin typeface="Arial" charset="0"/>
              </a:rPr>
              <a:t> - </a:t>
            </a:r>
            <a:r>
              <a:rPr lang="en-US" dirty="0">
                <a:latin typeface="Arial" charset="0"/>
              </a:rPr>
              <a:t>Verifying VLAN Information</a:t>
            </a:r>
            <a:endParaRPr lang="en-US" dirty="0"/>
          </a:p>
        </p:txBody>
      </p:sp>
    </p:spTree>
    <p:extLst>
      <p:ext uri="{BB962C8B-B14F-4D97-AF65-F5344CB8AC3E}">
        <p14:creationId xmlns:p14="http://schemas.microsoft.com/office/powerpoint/2010/main" val="327223657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31</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a:solidFill>
                  <a:schemeClr val="tx1"/>
                </a:solidFill>
                <a:latin typeface="Arial" charset="0"/>
                <a:ea typeface="ＭＳ Ｐゴシック" charset="0"/>
                <a:cs typeface="ＭＳ Ｐゴシック" charset="0"/>
              </a:rPr>
              <a:t>6.2 – </a:t>
            </a:r>
            <a:r>
              <a:rPr lang="en-US" sz="1200" dirty="0">
                <a:latin typeface="Arial" charset="0"/>
              </a:rPr>
              <a:t>VLAN Implementations</a:t>
            </a:r>
            <a:endParaRPr lang="en-US" sz="1200" kern="1200" dirty="0">
              <a:solidFill>
                <a:schemeClr val="tx1"/>
              </a:solidFill>
              <a:latin typeface="Arial" charset="0"/>
              <a:ea typeface="ＭＳ Ｐゴシック" charset="0"/>
              <a:cs typeface="ＭＳ Ｐゴシック" charset="0"/>
            </a:endParaRPr>
          </a:p>
          <a:p>
            <a:pPr>
              <a:lnSpc>
                <a:spcPct val="80000"/>
              </a:lnSpc>
              <a:buFontTx/>
              <a:buNone/>
            </a:pPr>
            <a:r>
              <a:rPr lang="en-US" dirty="0">
                <a:latin typeface="Arial" charset="0"/>
              </a:rPr>
              <a:t>6.2.1 – VLAN Assignment</a:t>
            </a:r>
            <a:endParaRPr lang="en-US" dirty="0"/>
          </a:p>
          <a:p>
            <a:pPr marL="112713" marR="0" indent="-112713" algn="l" defTabSz="1020763" rtl="0" eaLnBrk="0" fontAlgn="base" latinLnBrk="0" hangingPunct="0">
              <a:lnSpc>
                <a:spcPct val="80000"/>
              </a:lnSpc>
              <a:spcBef>
                <a:spcPct val="50000"/>
              </a:spcBef>
              <a:spcAft>
                <a:spcPct val="0"/>
              </a:spcAft>
              <a:buClrTx/>
              <a:buSzPct val="100000"/>
              <a:buFontTx/>
              <a:buNone/>
              <a:tabLst/>
              <a:defRPr/>
            </a:pPr>
            <a:r>
              <a:rPr lang="en-US" dirty="0">
                <a:latin typeface="Arial" charset="0"/>
              </a:rPr>
              <a:t>6.2.1.6</a:t>
            </a:r>
            <a:r>
              <a:rPr lang="en-US" baseline="0" dirty="0">
                <a:latin typeface="Arial" charset="0"/>
              </a:rPr>
              <a:t> - </a:t>
            </a:r>
            <a:r>
              <a:rPr lang="en-US" dirty="0">
                <a:latin typeface="Arial" charset="0"/>
              </a:rPr>
              <a:t>Verifying VLAN Information</a:t>
            </a:r>
            <a:endParaRPr lang="en-US" dirty="0"/>
          </a:p>
          <a:p>
            <a:pPr>
              <a:lnSpc>
                <a:spcPct val="80000"/>
              </a:lnSpc>
              <a:buFontTx/>
              <a:buNone/>
            </a:pPr>
            <a:endParaRPr lang="en-US" dirty="0"/>
          </a:p>
        </p:txBody>
      </p:sp>
    </p:spTree>
    <p:extLst>
      <p:ext uri="{BB962C8B-B14F-4D97-AF65-F5344CB8AC3E}">
        <p14:creationId xmlns:p14="http://schemas.microsoft.com/office/powerpoint/2010/main" val="327223657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32</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a:solidFill>
                  <a:schemeClr val="tx1"/>
                </a:solidFill>
                <a:latin typeface="Arial" charset="0"/>
                <a:ea typeface="ＭＳ Ｐゴシック" charset="0"/>
                <a:cs typeface="ＭＳ Ｐゴシック" charset="0"/>
              </a:rPr>
              <a:t>6.2 – </a:t>
            </a:r>
            <a:r>
              <a:rPr lang="en-US" sz="1200" dirty="0">
                <a:latin typeface="Arial" charset="0"/>
              </a:rPr>
              <a:t>VLAN Implementations</a:t>
            </a:r>
            <a:endParaRPr lang="en-US" sz="1200" kern="1200" dirty="0">
              <a:solidFill>
                <a:schemeClr val="tx1"/>
              </a:solidFill>
              <a:latin typeface="Arial" charset="0"/>
              <a:ea typeface="ＭＳ Ｐゴシック" charset="0"/>
              <a:cs typeface="ＭＳ Ｐゴシック" charset="0"/>
            </a:endParaRPr>
          </a:p>
          <a:p>
            <a:pPr>
              <a:lnSpc>
                <a:spcPct val="80000"/>
              </a:lnSpc>
              <a:buFontTx/>
              <a:buNone/>
            </a:pPr>
            <a:r>
              <a:rPr lang="en-US" dirty="0">
                <a:latin typeface="Arial" charset="0"/>
              </a:rPr>
              <a:t>6.2.2 – VLAN Trunks</a:t>
            </a:r>
            <a:endParaRPr lang="en-US" dirty="0"/>
          </a:p>
          <a:p>
            <a:pPr>
              <a:lnSpc>
                <a:spcPct val="80000"/>
              </a:lnSpc>
              <a:buFontTx/>
              <a:buNone/>
            </a:pPr>
            <a:r>
              <a:rPr lang="en-US" dirty="0">
                <a:latin typeface="Arial" charset="0"/>
              </a:rPr>
              <a:t>6.2.2.1</a:t>
            </a:r>
            <a:r>
              <a:rPr lang="en-US" baseline="0" dirty="0">
                <a:latin typeface="Arial" charset="0"/>
              </a:rPr>
              <a:t> - </a:t>
            </a:r>
            <a:r>
              <a:rPr lang="en-US" dirty="0">
                <a:ea typeface="ＭＳ Ｐゴシック" pitchFamily="34" charset="-128"/>
              </a:rPr>
              <a:t>Configuring IEEE 802.1q Trunk Links</a:t>
            </a:r>
            <a:endParaRPr lang="en-US" dirty="0"/>
          </a:p>
        </p:txBody>
      </p:sp>
    </p:spTree>
    <p:extLst>
      <p:ext uri="{BB962C8B-B14F-4D97-AF65-F5344CB8AC3E}">
        <p14:creationId xmlns:p14="http://schemas.microsoft.com/office/powerpoint/2010/main" val="327223657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33</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a:solidFill>
                  <a:schemeClr val="tx1"/>
                </a:solidFill>
                <a:latin typeface="Arial" charset="0"/>
                <a:ea typeface="ＭＳ Ｐゴシック" charset="0"/>
                <a:cs typeface="ＭＳ Ｐゴシック" charset="0"/>
              </a:rPr>
              <a:t>6.2 – </a:t>
            </a:r>
            <a:r>
              <a:rPr lang="en-US" sz="1200" dirty="0">
                <a:latin typeface="Arial" charset="0"/>
              </a:rPr>
              <a:t>VLAN Implementations</a:t>
            </a:r>
            <a:endParaRPr lang="en-US" sz="1200" kern="1200" dirty="0">
              <a:solidFill>
                <a:schemeClr val="tx1"/>
              </a:solidFill>
              <a:latin typeface="Arial" charset="0"/>
              <a:ea typeface="ＭＳ Ｐゴシック" charset="0"/>
              <a:cs typeface="ＭＳ Ｐゴシック" charset="0"/>
            </a:endParaRPr>
          </a:p>
          <a:p>
            <a:pPr>
              <a:lnSpc>
                <a:spcPct val="80000"/>
              </a:lnSpc>
              <a:buFontTx/>
              <a:buNone/>
            </a:pPr>
            <a:r>
              <a:rPr lang="en-US" dirty="0">
                <a:latin typeface="Arial" charset="0"/>
              </a:rPr>
              <a:t>6.2.2 – VLAN Trunks</a:t>
            </a:r>
            <a:endParaRPr lang="en-US" dirty="0"/>
          </a:p>
          <a:p>
            <a:pPr marL="112713" marR="0" indent="-112713" algn="l" defTabSz="1020763" rtl="0" eaLnBrk="0" fontAlgn="base" latinLnBrk="0" hangingPunct="0">
              <a:lnSpc>
                <a:spcPct val="80000"/>
              </a:lnSpc>
              <a:spcBef>
                <a:spcPct val="50000"/>
              </a:spcBef>
              <a:spcAft>
                <a:spcPct val="0"/>
              </a:spcAft>
              <a:buClrTx/>
              <a:buSzPct val="100000"/>
              <a:buFontTx/>
              <a:buNone/>
              <a:tabLst/>
              <a:defRPr/>
            </a:pPr>
            <a:r>
              <a:rPr lang="en-US" dirty="0">
                <a:latin typeface="Arial" charset="0"/>
              </a:rPr>
              <a:t>6.2.2.1</a:t>
            </a:r>
            <a:r>
              <a:rPr lang="en-US" baseline="0" dirty="0">
                <a:latin typeface="Arial" charset="0"/>
              </a:rPr>
              <a:t> - </a:t>
            </a:r>
            <a:r>
              <a:rPr lang="en-US" dirty="0">
                <a:ea typeface="ＭＳ Ｐゴシック" pitchFamily="34" charset="-128"/>
              </a:rPr>
              <a:t>Configuring IEEE 802.1q Trunk Links (cont.)</a:t>
            </a:r>
            <a:endParaRPr lang="en-US" dirty="0"/>
          </a:p>
          <a:p>
            <a:pPr>
              <a:lnSpc>
                <a:spcPct val="80000"/>
              </a:lnSpc>
              <a:buFontTx/>
              <a:buNone/>
            </a:pPr>
            <a:endParaRPr lang="en-US" dirty="0"/>
          </a:p>
        </p:txBody>
      </p:sp>
    </p:spTree>
    <p:extLst>
      <p:ext uri="{BB962C8B-B14F-4D97-AF65-F5344CB8AC3E}">
        <p14:creationId xmlns:p14="http://schemas.microsoft.com/office/powerpoint/2010/main" val="327223657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34</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a:solidFill>
                  <a:schemeClr val="tx1"/>
                </a:solidFill>
                <a:latin typeface="Arial" charset="0"/>
                <a:ea typeface="ＭＳ Ｐゴシック" charset="0"/>
                <a:cs typeface="ＭＳ Ｐゴシック" charset="0"/>
              </a:rPr>
              <a:t>6.2 – </a:t>
            </a:r>
            <a:r>
              <a:rPr lang="en-US" sz="1200" dirty="0">
                <a:latin typeface="Arial" charset="0"/>
              </a:rPr>
              <a:t>VLAN Implementations</a:t>
            </a:r>
            <a:endParaRPr lang="en-US" sz="1200" kern="1200" dirty="0">
              <a:solidFill>
                <a:schemeClr val="tx1"/>
              </a:solidFill>
              <a:latin typeface="Arial" charset="0"/>
              <a:ea typeface="ＭＳ Ｐゴシック" charset="0"/>
              <a:cs typeface="ＭＳ Ｐゴシック" charset="0"/>
            </a:endParaRPr>
          </a:p>
          <a:p>
            <a:pPr>
              <a:lnSpc>
                <a:spcPct val="80000"/>
              </a:lnSpc>
              <a:buFontTx/>
              <a:buNone/>
            </a:pPr>
            <a:r>
              <a:rPr lang="en-US" dirty="0">
                <a:latin typeface="Arial" charset="0"/>
              </a:rPr>
              <a:t>6.2.2 – VLAN Trunks</a:t>
            </a:r>
            <a:endParaRPr lang="en-US" dirty="0"/>
          </a:p>
          <a:p>
            <a:pPr>
              <a:lnSpc>
                <a:spcPct val="80000"/>
              </a:lnSpc>
              <a:buFontTx/>
              <a:buNone/>
            </a:pPr>
            <a:r>
              <a:rPr lang="en-US" dirty="0">
                <a:latin typeface="Arial" charset="0"/>
              </a:rPr>
              <a:t>6.2.2.2 - </a:t>
            </a:r>
            <a:r>
              <a:rPr lang="en-US" dirty="0">
                <a:ea typeface="ＭＳ Ｐゴシック" pitchFamily="34" charset="-128"/>
              </a:rPr>
              <a:t>Resetting the Trunk to Default State</a:t>
            </a:r>
            <a:endParaRPr lang="en-US" dirty="0"/>
          </a:p>
        </p:txBody>
      </p:sp>
    </p:spTree>
    <p:extLst>
      <p:ext uri="{BB962C8B-B14F-4D97-AF65-F5344CB8AC3E}">
        <p14:creationId xmlns:p14="http://schemas.microsoft.com/office/powerpoint/2010/main" val="327223657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35</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a:solidFill>
                  <a:schemeClr val="tx1"/>
                </a:solidFill>
                <a:latin typeface="Arial" charset="0"/>
                <a:ea typeface="ＭＳ Ｐゴシック" charset="0"/>
                <a:cs typeface="ＭＳ Ｐゴシック" charset="0"/>
              </a:rPr>
              <a:t>6.2 – </a:t>
            </a:r>
            <a:r>
              <a:rPr lang="en-US" sz="1200" dirty="0">
                <a:latin typeface="Arial" charset="0"/>
              </a:rPr>
              <a:t>VLAN Implementations</a:t>
            </a:r>
            <a:endParaRPr lang="en-US" sz="1200" kern="1200" dirty="0">
              <a:solidFill>
                <a:schemeClr val="tx1"/>
              </a:solidFill>
              <a:latin typeface="Arial" charset="0"/>
              <a:ea typeface="ＭＳ Ｐゴシック" charset="0"/>
              <a:cs typeface="ＭＳ Ｐゴシック" charset="0"/>
            </a:endParaRPr>
          </a:p>
          <a:p>
            <a:pPr>
              <a:lnSpc>
                <a:spcPct val="80000"/>
              </a:lnSpc>
              <a:buFontTx/>
              <a:buNone/>
            </a:pPr>
            <a:r>
              <a:rPr lang="en-US" dirty="0">
                <a:latin typeface="Arial" charset="0"/>
              </a:rPr>
              <a:t>6.2.2 – VLAN Trunk</a:t>
            </a:r>
            <a:endParaRPr lang="en-US" dirty="0"/>
          </a:p>
          <a:p>
            <a:pPr>
              <a:lnSpc>
                <a:spcPct val="80000"/>
              </a:lnSpc>
              <a:buFontTx/>
              <a:buNone/>
            </a:pPr>
            <a:r>
              <a:rPr lang="en-US" dirty="0">
                <a:latin typeface="Arial" charset="0"/>
              </a:rPr>
              <a:t>6.2.2.3 - </a:t>
            </a:r>
            <a:r>
              <a:rPr lang="en-US" dirty="0">
                <a:ea typeface="ＭＳ Ｐゴシック" pitchFamily="34" charset="-128"/>
              </a:rPr>
              <a:t>Verifying Trunk Configuration</a:t>
            </a:r>
            <a:endParaRPr lang="en-US" dirty="0"/>
          </a:p>
        </p:txBody>
      </p:sp>
    </p:spTree>
    <p:extLst>
      <p:ext uri="{BB962C8B-B14F-4D97-AF65-F5344CB8AC3E}">
        <p14:creationId xmlns:p14="http://schemas.microsoft.com/office/powerpoint/2010/main" val="327223657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36</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a:solidFill>
                  <a:schemeClr val="tx1"/>
                </a:solidFill>
                <a:latin typeface="Arial" charset="0"/>
                <a:ea typeface="ＭＳ Ｐゴシック" charset="0"/>
                <a:cs typeface="ＭＳ Ｐゴシック" charset="0"/>
              </a:rPr>
              <a:t>6.2 – </a:t>
            </a:r>
            <a:r>
              <a:rPr lang="en-US" sz="1200" dirty="0">
                <a:latin typeface="Arial" charset="0"/>
              </a:rPr>
              <a:t>VLAN Implementations</a:t>
            </a:r>
            <a:endParaRPr lang="en-US" sz="1200" kern="1200" dirty="0">
              <a:solidFill>
                <a:schemeClr val="tx1"/>
              </a:solidFill>
              <a:latin typeface="Arial" charset="0"/>
              <a:ea typeface="ＭＳ Ｐゴシック" charset="0"/>
              <a:cs typeface="ＭＳ Ｐゴシック" charset="0"/>
            </a:endParaRPr>
          </a:p>
          <a:p>
            <a:pPr>
              <a:lnSpc>
                <a:spcPct val="80000"/>
              </a:lnSpc>
              <a:buFontTx/>
              <a:buNone/>
            </a:pPr>
            <a:r>
              <a:rPr lang="en-US" dirty="0">
                <a:latin typeface="Arial" charset="0"/>
              </a:rPr>
              <a:t>6.2.3 – Troubleshoot</a:t>
            </a:r>
            <a:r>
              <a:rPr lang="en-US" baseline="0" dirty="0">
                <a:latin typeface="Arial" charset="0"/>
              </a:rPr>
              <a:t> VLANs and Trunks</a:t>
            </a:r>
            <a:endParaRPr lang="en-US" dirty="0"/>
          </a:p>
          <a:p>
            <a:pPr>
              <a:lnSpc>
                <a:spcPct val="80000"/>
              </a:lnSpc>
              <a:buFontTx/>
              <a:buNone/>
            </a:pPr>
            <a:r>
              <a:rPr lang="en-US" dirty="0">
                <a:latin typeface="Arial" charset="0"/>
              </a:rPr>
              <a:t>6.2.3.1 - </a:t>
            </a:r>
            <a:r>
              <a:rPr lang="en-US" dirty="0">
                <a:ea typeface="ＭＳ Ｐゴシック" pitchFamily="34" charset="-128"/>
              </a:rPr>
              <a:t>IP Addressing Issues with VLANs</a:t>
            </a:r>
            <a:endParaRPr lang="en-US" dirty="0"/>
          </a:p>
        </p:txBody>
      </p:sp>
    </p:spTree>
    <p:extLst>
      <p:ext uri="{BB962C8B-B14F-4D97-AF65-F5344CB8AC3E}">
        <p14:creationId xmlns:p14="http://schemas.microsoft.com/office/powerpoint/2010/main" val="327223657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37</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a:solidFill>
                  <a:schemeClr val="tx1"/>
                </a:solidFill>
                <a:latin typeface="Arial" charset="0"/>
                <a:ea typeface="ＭＳ Ｐゴシック" charset="0"/>
                <a:cs typeface="ＭＳ Ｐゴシック" charset="0"/>
              </a:rPr>
              <a:t>6.2 – </a:t>
            </a:r>
            <a:r>
              <a:rPr lang="en-US" sz="1200" dirty="0">
                <a:latin typeface="Arial" charset="0"/>
              </a:rPr>
              <a:t>VLAN Implementations</a:t>
            </a:r>
            <a:endParaRPr lang="en-US" sz="1200" kern="1200" dirty="0">
              <a:solidFill>
                <a:schemeClr val="tx1"/>
              </a:solidFill>
              <a:latin typeface="Arial" charset="0"/>
              <a:ea typeface="ＭＳ Ｐゴシック" charset="0"/>
              <a:cs typeface="ＭＳ Ｐゴシック" charset="0"/>
            </a:endParaRPr>
          </a:p>
          <a:p>
            <a:pPr>
              <a:lnSpc>
                <a:spcPct val="80000"/>
              </a:lnSpc>
              <a:buFontTx/>
              <a:buNone/>
            </a:pPr>
            <a:r>
              <a:rPr lang="en-US" dirty="0">
                <a:latin typeface="Arial" charset="0"/>
              </a:rPr>
              <a:t>6.2.3 – Troubleshoot</a:t>
            </a:r>
            <a:r>
              <a:rPr lang="en-US" baseline="0" dirty="0">
                <a:latin typeface="Arial" charset="0"/>
              </a:rPr>
              <a:t> VLANs and Trunks</a:t>
            </a:r>
            <a:endParaRPr lang="en-US" dirty="0"/>
          </a:p>
          <a:p>
            <a:pPr>
              <a:lnSpc>
                <a:spcPct val="80000"/>
              </a:lnSpc>
              <a:buFontTx/>
              <a:buNone/>
            </a:pPr>
            <a:r>
              <a:rPr lang="en-US" dirty="0">
                <a:latin typeface="Arial" charset="0"/>
              </a:rPr>
              <a:t>6.2.3.2</a:t>
            </a:r>
            <a:r>
              <a:rPr lang="en-US" baseline="0" dirty="0">
                <a:latin typeface="Arial" charset="0"/>
              </a:rPr>
              <a:t> - </a:t>
            </a:r>
            <a:r>
              <a:rPr lang="en-US" dirty="0">
                <a:ea typeface="ＭＳ Ｐゴシック" pitchFamily="34" charset="-128"/>
              </a:rPr>
              <a:t>Missing VLANs</a:t>
            </a:r>
            <a:endParaRPr lang="en-US" dirty="0"/>
          </a:p>
        </p:txBody>
      </p:sp>
    </p:spTree>
    <p:extLst>
      <p:ext uri="{BB962C8B-B14F-4D97-AF65-F5344CB8AC3E}">
        <p14:creationId xmlns:p14="http://schemas.microsoft.com/office/powerpoint/2010/main" val="327223657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38</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a:solidFill>
                  <a:schemeClr val="tx1"/>
                </a:solidFill>
                <a:latin typeface="Arial" charset="0"/>
                <a:ea typeface="ＭＳ Ｐゴシック" charset="0"/>
                <a:cs typeface="ＭＳ Ｐゴシック" charset="0"/>
              </a:rPr>
              <a:t>6.2 – </a:t>
            </a:r>
            <a:r>
              <a:rPr lang="en-US" sz="1200" dirty="0">
                <a:latin typeface="Arial" charset="0"/>
              </a:rPr>
              <a:t>VLAN Implementations</a:t>
            </a:r>
            <a:endParaRPr lang="en-US" sz="1200" kern="1200" dirty="0">
              <a:solidFill>
                <a:schemeClr val="tx1"/>
              </a:solidFill>
              <a:latin typeface="Arial" charset="0"/>
              <a:ea typeface="ＭＳ Ｐゴシック" charset="0"/>
              <a:cs typeface="ＭＳ Ｐゴシック" charset="0"/>
            </a:endParaRPr>
          </a:p>
          <a:p>
            <a:pPr>
              <a:lnSpc>
                <a:spcPct val="80000"/>
              </a:lnSpc>
              <a:buFontTx/>
              <a:buNone/>
            </a:pPr>
            <a:r>
              <a:rPr lang="en-US" dirty="0">
                <a:latin typeface="Arial" charset="0"/>
              </a:rPr>
              <a:t>6.2.3 – Troubleshoot</a:t>
            </a:r>
            <a:r>
              <a:rPr lang="en-US" baseline="0" dirty="0">
                <a:latin typeface="Arial" charset="0"/>
              </a:rPr>
              <a:t> VLANs and Trunks</a:t>
            </a:r>
            <a:endParaRPr lang="en-US" dirty="0"/>
          </a:p>
          <a:p>
            <a:pPr marL="112713" marR="0" indent="-112713" algn="l" defTabSz="1020763" rtl="0" eaLnBrk="0" fontAlgn="base" latinLnBrk="0" hangingPunct="0">
              <a:lnSpc>
                <a:spcPct val="80000"/>
              </a:lnSpc>
              <a:spcBef>
                <a:spcPct val="50000"/>
              </a:spcBef>
              <a:spcAft>
                <a:spcPct val="0"/>
              </a:spcAft>
              <a:buClrTx/>
              <a:buSzPct val="100000"/>
              <a:buFontTx/>
              <a:buNone/>
              <a:tabLst/>
              <a:defRPr/>
            </a:pPr>
            <a:r>
              <a:rPr lang="en-US" dirty="0">
                <a:latin typeface="Arial" charset="0"/>
              </a:rPr>
              <a:t>6.2.3.2</a:t>
            </a:r>
            <a:r>
              <a:rPr lang="en-US" baseline="0" dirty="0">
                <a:latin typeface="Arial" charset="0"/>
              </a:rPr>
              <a:t> - </a:t>
            </a:r>
            <a:r>
              <a:rPr lang="en-US" dirty="0">
                <a:ea typeface="ＭＳ Ｐゴシック" pitchFamily="34" charset="-128"/>
              </a:rPr>
              <a:t>Missing VLANs (cont.)</a:t>
            </a:r>
            <a:endParaRPr lang="en-US" dirty="0"/>
          </a:p>
          <a:p>
            <a:pPr>
              <a:lnSpc>
                <a:spcPct val="80000"/>
              </a:lnSpc>
              <a:buFontTx/>
              <a:buNone/>
            </a:pPr>
            <a:endParaRPr lang="en-US" dirty="0"/>
          </a:p>
        </p:txBody>
      </p:sp>
    </p:spTree>
    <p:extLst>
      <p:ext uri="{BB962C8B-B14F-4D97-AF65-F5344CB8AC3E}">
        <p14:creationId xmlns:p14="http://schemas.microsoft.com/office/powerpoint/2010/main" val="327223657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39</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a:solidFill>
                  <a:schemeClr val="tx1"/>
                </a:solidFill>
                <a:latin typeface="Arial" charset="0"/>
                <a:ea typeface="ＭＳ Ｐゴシック" charset="0"/>
                <a:cs typeface="ＭＳ Ｐゴシック" charset="0"/>
              </a:rPr>
              <a:t>6.2 – </a:t>
            </a:r>
            <a:r>
              <a:rPr lang="en-US" sz="1200" dirty="0">
                <a:latin typeface="Arial" charset="0"/>
              </a:rPr>
              <a:t>VLAN Implementations</a:t>
            </a:r>
            <a:endParaRPr lang="en-US" sz="1200" kern="1200" dirty="0">
              <a:solidFill>
                <a:schemeClr val="tx1"/>
              </a:solidFill>
              <a:latin typeface="Arial" charset="0"/>
              <a:ea typeface="ＭＳ Ｐゴシック" charset="0"/>
              <a:cs typeface="ＭＳ Ｐゴシック" charset="0"/>
            </a:endParaRPr>
          </a:p>
          <a:p>
            <a:pPr>
              <a:lnSpc>
                <a:spcPct val="80000"/>
              </a:lnSpc>
              <a:buFontTx/>
              <a:buNone/>
            </a:pPr>
            <a:r>
              <a:rPr lang="en-US" dirty="0">
                <a:latin typeface="Arial" charset="0"/>
              </a:rPr>
              <a:t>6.2.3 – Troubleshoot</a:t>
            </a:r>
            <a:r>
              <a:rPr lang="en-US" baseline="0" dirty="0">
                <a:latin typeface="Arial" charset="0"/>
              </a:rPr>
              <a:t> VLANs and Trunks</a:t>
            </a:r>
            <a:endParaRPr lang="en-US" dirty="0"/>
          </a:p>
          <a:p>
            <a:pPr>
              <a:lnSpc>
                <a:spcPct val="80000"/>
              </a:lnSpc>
              <a:buFontTx/>
              <a:buNone/>
            </a:pPr>
            <a:r>
              <a:rPr lang="en-US" dirty="0">
                <a:latin typeface="Arial" charset="0"/>
              </a:rPr>
              <a:t>6.2.3.3 - </a:t>
            </a:r>
            <a:r>
              <a:rPr lang="en-US" dirty="0">
                <a:ea typeface="ＭＳ Ｐゴシック" pitchFamily="34" charset="-128"/>
              </a:rPr>
              <a:t>Introduction to Troubleshooting Trunks</a:t>
            </a:r>
            <a:endParaRPr lang="en-US" dirty="0"/>
          </a:p>
        </p:txBody>
      </p:sp>
    </p:spTree>
    <p:extLst>
      <p:ext uri="{BB962C8B-B14F-4D97-AF65-F5344CB8AC3E}">
        <p14:creationId xmlns:p14="http://schemas.microsoft.com/office/powerpoint/2010/main" val="32722365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4</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a:solidFill>
                  <a:schemeClr val="tx1"/>
                </a:solidFill>
                <a:latin typeface="Arial" charset="0"/>
                <a:ea typeface="ＭＳ Ｐゴシック" charset="0"/>
                <a:cs typeface="ＭＳ Ｐゴシック" charset="0"/>
              </a:rPr>
              <a:t>6.1 – </a:t>
            </a:r>
            <a:r>
              <a:rPr lang="en-US" sz="1200" dirty="0">
                <a:latin typeface="Arial" charset="0"/>
              </a:rPr>
              <a:t>VLAN Segmentation</a:t>
            </a:r>
            <a:endParaRPr lang="en-US" sz="1200" kern="1200" dirty="0">
              <a:solidFill>
                <a:schemeClr val="tx1"/>
              </a:solidFill>
              <a:latin typeface="Arial" charset="0"/>
              <a:ea typeface="ＭＳ Ｐゴシック" charset="0"/>
              <a:cs typeface="ＭＳ Ｐゴシック" charset="0"/>
            </a:endParaRPr>
          </a:p>
          <a:p>
            <a:pPr>
              <a:lnSpc>
                <a:spcPct val="80000"/>
              </a:lnSpc>
              <a:buFontTx/>
              <a:buNone/>
            </a:pPr>
            <a:r>
              <a:rPr lang="en-US" dirty="0">
                <a:latin typeface="Arial" charset="0"/>
              </a:rPr>
              <a:t>6.1.1 – Overview of VLANs</a:t>
            </a:r>
            <a:endParaRPr lang="en-US" dirty="0"/>
          </a:p>
          <a:p>
            <a:pPr>
              <a:lnSpc>
                <a:spcPct val="80000"/>
              </a:lnSpc>
              <a:buFontTx/>
              <a:buNone/>
            </a:pPr>
            <a:r>
              <a:rPr lang="en-US" dirty="0"/>
              <a:t>6.1.1.1 – VLAN Definitions</a:t>
            </a:r>
          </a:p>
        </p:txBody>
      </p:sp>
    </p:spTree>
    <p:extLst>
      <p:ext uri="{BB962C8B-B14F-4D97-AF65-F5344CB8AC3E}">
        <p14:creationId xmlns:p14="http://schemas.microsoft.com/office/powerpoint/2010/main" val="150444829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40</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a:solidFill>
                  <a:schemeClr val="tx1"/>
                </a:solidFill>
                <a:latin typeface="Arial" charset="0"/>
                <a:ea typeface="ＭＳ Ｐゴシック" charset="0"/>
                <a:cs typeface="ＭＳ Ｐゴシック" charset="0"/>
              </a:rPr>
              <a:t>6.2 – </a:t>
            </a:r>
            <a:r>
              <a:rPr lang="en-US" sz="1200" dirty="0">
                <a:latin typeface="Arial" charset="0"/>
              </a:rPr>
              <a:t>VLAN Implementations</a:t>
            </a:r>
            <a:endParaRPr lang="en-US" sz="1200" kern="1200" dirty="0">
              <a:solidFill>
                <a:schemeClr val="tx1"/>
              </a:solidFill>
              <a:latin typeface="Arial" charset="0"/>
              <a:ea typeface="ＭＳ Ｐゴシック" charset="0"/>
              <a:cs typeface="ＭＳ Ｐゴシック" charset="0"/>
            </a:endParaRPr>
          </a:p>
          <a:p>
            <a:pPr>
              <a:lnSpc>
                <a:spcPct val="80000"/>
              </a:lnSpc>
              <a:buFontTx/>
              <a:buNone/>
            </a:pPr>
            <a:r>
              <a:rPr lang="en-US" dirty="0">
                <a:latin typeface="Arial" charset="0"/>
              </a:rPr>
              <a:t>6.2.3 – Troubleshoot</a:t>
            </a:r>
            <a:r>
              <a:rPr lang="en-US" baseline="0" dirty="0">
                <a:latin typeface="Arial" charset="0"/>
              </a:rPr>
              <a:t> VLANs and Trunks</a:t>
            </a:r>
            <a:endParaRPr lang="en-US" dirty="0"/>
          </a:p>
          <a:p>
            <a:pPr>
              <a:lnSpc>
                <a:spcPct val="80000"/>
              </a:lnSpc>
              <a:buFontTx/>
              <a:buNone/>
            </a:pPr>
            <a:r>
              <a:rPr lang="en-US" dirty="0">
                <a:latin typeface="Arial" charset="0"/>
              </a:rPr>
              <a:t>6.2.3.4</a:t>
            </a:r>
            <a:r>
              <a:rPr lang="en-US" baseline="0" dirty="0">
                <a:latin typeface="Arial" charset="0"/>
              </a:rPr>
              <a:t> - </a:t>
            </a:r>
            <a:r>
              <a:rPr lang="en-US" dirty="0">
                <a:ea typeface="ＭＳ Ｐゴシック" pitchFamily="34" charset="-128"/>
              </a:rPr>
              <a:t>Common Problems with Trunks</a:t>
            </a:r>
            <a:endParaRPr lang="en-US" dirty="0"/>
          </a:p>
        </p:txBody>
      </p:sp>
    </p:spTree>
    <p:extLst>
      <p:ext uri="{BB962C8B-B14F-4D97-AF65-F5344CB8AC3E}">
        <p14:creationId xmlns:p14="http://schemas.microsoft.com/office/powerpoint/2010/main" val="327223657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41</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a:solidFill>
                  <a:schemeClr val="tx1"/>
                </a:solidFill>
                <a:latin typeface="Arial" charset="0"/>
                <a:ea typeface="ＭＳ Ｐゴシック" charset="0"/>
                <a:cs typeface="ＭＳ Ｐゴシック" charset="0"/>
              </a:rPr>
              <a:t>6.2 – </a:t>
            </a:r>
            <a:r>
              <a:rPr lang="en-US" sz="1200" dirty="0">
                <a:latin typeface="Arial" charset="0"/>
              </a:rPr>
              <a:t>VLAN Implementations</a:t>
            </a:r>
            <a:endParaRPr lang="en-US" sz="1200" kern="1200" dirty="0">
              <a:solidFill>
                <a:schemeClr val="tx1"/>
              </a:solidFill>
              <a:latin typeface="Arial" charset="0"/>
              <a:ea typeface="ＭＳ Ｐゴシック" charset="0"/>
              <a:cs typeface="ＭＳ Ｐゴシック" charset="0"/>
            </a:endParaRPr>
          </a:p>
          <a:p>
            <a:pPr>
              <a:lnSpc>
                <a:spcPct val="80000"/>
              </a:lnSpc>
              <a:buFontTx/>
              <a:buNone/>
            </a:pPr>
            <a:r>
              <a:rPr lang="en-US" dirty="0">
                <a:latin typeface="Arial" charset="0"/>
              </a:rPr>
              <a:t>6.2.3 – Troubleshoot</a:t>
            </a:r>
            <a:r>
              <a:rPr lang="en-US" baseline="0" dirty="0">
                <a:latin typeface="Arial" charset="0"/>
              </a:rPr>
              <a:t> VLANs and Trunks</a:t>
            </a:r>
            <a:endParaRPr lang="en-US" dirty="0"/>
          </a:p>
          <a:p>
            <a:pPr marL="112713" marR="0" indent="-112713" algn="l" defTabSz="1020763" rtl="0" eaLnBrk="0" fontAlgn="base" latinLnBrk="0" hangingPunct="0">
              <a:lnSpc>
                <a:spcPct val="80000"/>
              </a:lnSpc>
              <a:spcBef>
                <a:spcPct val="50000"/>
              </a:spcBef>
              <a:spcAft>
                <a:spcPct val="0"/>
              </a:spcAft>
              <a:buClrTx/>
              <a:buSzPct val="100000"/>
              <a:buFontTx/>
              <a:buNone/>
              <a:tabLst/>
              <a:defRPr/>
            </a:pPr>
            <a:r>
              <a:rPr lang="en-US" dirty="0">
                <a:latin typeface="Arial" charset="0"/>
              </a:rPr>
              <a:t>6.2.3.4</a:t>
            </a:r>
            <a:r>
              <a:rPr lang="en-US" baseline="0" dirty="0">
                <a:latin typeface="Arial" charset="0"/>
              </a:rPr>
              <a:t> - </a:t>
            </a:r>
            <a:r>
              <a:rPr lang="en-US" dirty="0">
                <a:ea typeface="ＭＳ Ｐゴシック" pitchFamily="34" charset="-128"/>
              </a:rPr>
              <a:t>Common Problems with Trunks</a:t>
            </a:r>
            <a:endParaRPr lang="en-US" dirty="0"/>
          </a:p>
          <a:p>
            <a:pPr>
              <a:lnSpc>
                <a:spcPct val="80000"/>
              </a:lnSpc>
              <a:buFontTx/>
              <a:buNone/>
            </a:pPr>
            <a:endParaRPr lang="en-US" dirty="0"/>
          </a:p>
        </p:txBody>
      </p:sp>
    </p:spTree>
    <p:extLst>
      <p:ext uri="{BB962C8B-B14F-4D97-AF65-F5344CB8AC3E}">
        <p14:creationId xmlns:p14="http://schemas.microsoft.com/office/powerpoint/2010/main" val="327223657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42</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a:solidFill>
                  <a:schemeClr val="tx1"/>
                </a:solidFill>
                <a:latin typeface="Arial" charset="0"/>
                <a:ea typeface="ＭＳ Ｐゴシック" charset="0"/>
                <a:cs typeface="ＭＳ Ｐゴシック" charset="0"/>
              </a:rPr>
              <a:t>6.2 – </a:t>
            </a:r>
            <a:r>
              <a:rPr lang="en-US" sz="1200" dirty="0">
                <a:latin typeface="Arial" charset="0"/>
              </a:rPr>
              <a:t>VLAN Implementations</a:t>
            </a:r>
            <a:endParaRPr lang="en-US" sz="1200" kern="1200" dirty="0">
              <a:solidFill>
                <a:schemeClr val="tx1"/>
              </a:solidFill>
              <a:latin typeface="Arial" charset="0"/>
              <a:ea typeface="ＭＳ Ｐゴシック" charset="0"/>
              <a:cs typeface="ＭＳ Ｐゴシック" charset="0"/>
            </a:endParaRPr>
          </a:p>
          <a:p>
            <a:pPr>
              <a:lnSpc>
                <a:spcPct val="80000"/>
              </a:lnSpc>
              <a:buFontTx/>
              <a:buNone/>
            </a:pPr>
            <a:r>
              <a:rPr lang="en-US" dirty="0">
                <a:latin typeface="Arial" charset="0"/>
              </a:rPr>
              <a:t>6.2.3 – Troubleshoot</a:t>
            </a:r>
            <a:r>
              <a:rPr lang="en-US" baseline="0" dirty="0">
                <a:latin typeface="Arial" charset="0"/>
              </a:rPr>
              <a:t> VLANs and Trunks</a:t>
            </a:r>
            <a:endParaRPr lang="en-US" dirty="0"/>
          </a:p>
          <a:p>
            <a:pPr>
              <a:lnSpc>
                <a:spcPct val="80000"/>
              </a:lnSpc>
              <a:buFontTx/>
              <a:buNone/>
            </a:pPr>
            <a:r>
              <a:rPr lang="en-US" dirty="0">
                <a:latin typeface="Arial" charset="0"/>
              </a:rPr>
              <a:t>6.2.3.</a:t>
            </a:r>
            <a:r>
              <a:rPr lang="en-US" baseline="0" dirty="0">
                <a:latin typeface="Arial" charset="0"/>
              </a:rPr>
              <a:t>5 - </a:t>
            </a:r>
            <a:r>
              <a:rPr lang="en-US" dirty="0">
                <a:ea typeface="ＭＳ Ｐゴシック" pitchFamily="34" charset="-128"/>
              </a:rPr>
              <a:t>Incorrect Port Mode</a:t>
            </a:r>
            <a:endParaRPr lang="en-US" dirty="0"/>
          </a:p>
        </p:txBody>
      </p:sp>
    </p:spTree>
    <p:extLst>
      <p:ext uri="{BB962C8B-B14F-4D97-AF65-F5344CB8AC3E}">
        <p14:creationId xmlns:p14="http://schemas.microsoft.com/office/powerpoint/2010/main" val="327223657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43</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a:solidFill>
                  <a:schemeClr val="tx1"/>
                </a:solidFill>
                <a:latin typeface="Arial" charset="0"/>
                <a:ea typeface="ＭＳ Ｐゴシック" charset="0"/>
                <a:cs typeface="ＭＳ Ｐゴシック" charset="0"/>
              </a:rPr>
              <a:t>6.2 – </a:t>
            </a:r>
            <a:r>
              <a:rPr lang="en-US" sz="1200" dirty="0">
                <a:latin typeface="Arial" charset="0"/>
              </a:rPr>
              <a:t>VLAN Implementations</a:t>
            </a:r>
            <a:endParaRPr lang="en-US" sz="1200" kern="1200" dirty="0">
              <a:solidFill>
                <a:schemeClr val="tx1"/>
              </a:solidFill>
              <a:latin typeface="Arial" charset="0"/>
              <a:ea typeface="ＭＳ Ｐゴシック" charset="0"/>
              <a:cs typeface="ＭＳ Ｐゴシック" charset="0"/>
            </a:endParaRPr>
          </a:p>
          <a:p>
            <a:pPr>
              <a:lnSpc>
                <a:spcPct val="80000"/>
              </a:lnSpc>
              <a:buFontTx/>
              <a:buNone/>
            </a:pPr>
            <a:r>
              <a:rPr lang="en-US" dirty="0">
                <a:latin typeface="Arial" charset="0"/>
              </a:rPr>
              <a:t>6.2.3 – Troubleshoot</a:t>
            </a:r>
            <a:r>
              <a:rPr lang="en-US" baseline="0" dirty="0">
                <a:latin typeface="Arial" charset="0"/>
              </a:rPr>
              <a:t> VLANs and Trunks</a:t>
            </a:r>
            <a:endParaRPr lang="en-US" dirty="0"/>
          </a:p>
          <a:p>
            <a:pPr>
              <a:lnSpc>
                <a:spcPct val="80000"/>
              </a:lnSpc>
              <a:buFontTx/>
              <a:buNone/>
            </a:pPr>
            <a:r>
              <a:rPr lang="en-US" dirty="0">
                <a:latin typeface="Arial" charset="0"/>
              </a:rPr>
              <a:t>6.2.3.6 -</a:t>
            </a:r>
            <a:r>
              <a:rPr lang="en-US" baseline="0" dirty="0">
                <a:latin typeface="Arial" charset="0"/>
              </a:rPr>
              <a:t> </a:t>
            </a:r>
            <a:r>
              <a:rPr lang="en-US" dirty="0">
                <a:ea typeface="ＭＳ Ｐゴシック" pitchFamily="34" charset="-128"/>
              </a:rPr>
              <a:t>Incorrect VLAN List</a:t>
            </a:r>
            <a:endParaRPr lang="en-US" dirty="0"/>
          </a:p>
        </p:txBody>
      </p:sp>
    </p:spTree>
    <p:extLst>
      <p:ext uri="{BB962C8B-B14F-4D97-AF65-F5344CB8AC3E}">
        <p14:creationId xmlns:p14="http://schemas.microsoft.com/office/powerpoint/2010/main" val="327223657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44</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a:solidFill>
                  <a:schemeClr val="tx1"/>
                </a:solidFill>
                <a:latin typeface="Arial" charset="0"/>
                <a:ea typeface="ＭＳ Ｐゴシック" charset="0"/>
                <a:cs typeface="ＭＳ Ｐゴシック" charset="0"/>
              </a:rPr>
              <a:t>6.2 – </a:t>
            </a:r>
            <a:r>
              <a:rPr lang="en-US" sz="1200" dirty="0">
                <a:latin typeface="Arial" charset="0"/>
              </a:rPr>
              <a:t>VLAN Implementations</a:t>
            </a:r>
            <a:endParaRPr lang="en-US" sz="1200" kern="1200" dirty="0">
              <a:solidFill>
                <a:schemeClr val="tx1"/>
              </a:solidFill>
              <a:latin typeface="Arial" charset="0"/>
              <a:ea typeface="ＭＳ Ｐゴシック" charset="0"/>
              <a:cs typeface="ＭＳ Ｐゴシック" charset="0"/>
            </a:endParaRPr>
          </a:p>
          <a:p>
            <a:pPr>
              <a:lnSpc>
                <a:spcPct val="80000"/>
              </a:lnSpc>
              <a:buFontTx/>
              <a:buNone/>
            </a:pPr>
            <a:r>
              <a:rPr lang="en-US" dirty="0">
                <a:latin typeface="Arial" charset="0"/>
              </a:rPr>
              <a:t>6.2.3 – Troubleshoot</a:t>
            </a:r>
            <a:r>
              <a:rPr lang="en-US" baseline="0" dirty="0">
                <a:latin typeface="Arial" charset="0"/>
              </a:rPr>
              <a:t> VLANs and Trunks</a:t>
            </a:r>
            <a:endParaRPr lang="en-US" dirty="0"/>
          </a:p>
          <a:p>
            <a:pPr marL="112713" marR="0" indent="-112713" algn="l" defTabSz="1020763" rtl="0" eaLnBrk="0" fontAlgn="base" latinLnBrk="0" hangingPunct="0">
              <a:lnSpc>
                <a:spcPct val="80000"/>
              </a:lnSpc>
              <a:spcBef>
                <a:spcPct val="50000"/>
              </a:spcBef>
              <a:spcAft>
                <a:spcPct val="0"/>
              </a:spcAft>
              <a:buClrTx/>
              <a:buSzPct val="100000"/>
              <a:buFontTx/>
              <a:buNone/>
              <a:tabLst/>
              <a:defRPr/>
            </a:pPr>
            <a:r>
              <a:rPr lang="en-US" dirty="0">
                <a:latin typeface="Arial" charset="0"/>
              </a:rPr>
              <a:t>6.2.3.6 -</a:t>
            </a:r>
            <a:r>
              <a:rPr lang="en-US" baseline="0" dirty="0">
                <a:latin typeface="Arial" charset="0"/>
              </a:rPr>
              <a:t> </a:t>
            </a:r>
            <a:r>
              <a:rPr lang="en-US" dirty="0">
                <a:ea typeface="ＭＳ Ｐゴシック" pitchFamily="34" charset="-128"/>
              </a:rPr>
              <a:t>Incorrect VLAN List (cont.)</a:t>
            </a:r>
            <a:endParaRPr lang="en-US" dirty="0"/>
          </a:p>
          <a:p>
            <a:pPr>
              <a:lnSpc>
                <a:spcPct val="80000"/>
              </a:lnSpc>
              <a:buFontTx/>
              <a:buNone/>
            </a:pPr>
            <a:endParaRPr lang="en-US" dirty="0"/>
          </a:p>
        </p:txBody>
      </p:sp>
    </p:spTree>
    <p:extLst>
      <p:ext uri="{BB962C8B-B14F-4D97-AF65-F5344CB8AC3E}">
        <p14:creationId xmlns:p14="http://schemas.microsoft.com/office/powerpoint/2010/main" val="327223657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11"/>
          <p:cNvSpPr>
            <a:spLocks noGrp="1" noChangeArrowheads="1"/>
          </p:cNvSpPr>
          <p:nvPr>
            <p:ph type="sldNum" sz="quarter" idx="5"/>
          </p:nvPr>
        </p:nvSpPr>
        <p:spPr>
          <a:noFill/>
        </p:spPr>
        <p:txBody>
          <a:bodyPr/>
          <a:lstStyle/>
          <a:p>
            <a:fld id="{F602A389-8690-465F-BB28-DC61C90E42E7}" type="slidenum">
              <a:rPr lang="en-US" smtClean="0"/>
              <a:pPr/>
              <a:t>45</a:t>
            </a:fld>
            <a:endParaRPr lang="en-US" dirty="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xfrm>
            <a:off x="404813" y="4378325"/>
            <a:ext cx="6121400" cy="4252913"/>
          </a:xfrm>
          <a:noFill/>
          <a:ln/>
        </p:spPr>
        <p:txBody>
          <a:bodyPr/>
          <a:lstStyle/>
          <a:p>
            <a:pPr>
              <a:buFontTx/>
              <a:buNone/>
            </a:pPr>
            <a:r>
              <a:rPr lang="en-US" b="0" dirty="0"/>
              <a:t>Cisco Networking Academy Program</a:t>
            </a:r>
          </a:p>
          <a:p>
            <a:pPr>
              <a:buFontTx/>
              <a:buNone/>
            </a:pPr>
            <a:r>
              <a:rPr lang="en-US" b="0" dirty="0"/>
              <a:t>Routing and Switching Essentials </a:t>
            </a:r>
            <a:r>
              <a:rPr lang="en-US" b="0" baseline="0" dirty="0"/>
              <a:t>v6.0</a:t>
            </a:r>
            <a:endParaRPr lang="en-US" b="0" dirty="0"/>
          </a:p>
          <a:p>
            <a:pPr>
              <a:buFontTx/>
              <a:buNone/>
            </a:pPr>
            <a:r>
              <a:rPr lang="en-US" sz="1200" b="0" dirty="0"/>
              <a:t>Chapter 6: VLANs</a:t>
            </a:r>
            <a:endParaRPr lang="en-GB" b="0" dirty="0"/>
          </a:p>
        </p:txBody>
      </p:sp>
    </p:spTree>
    <p:extLst>
      <p:ext uri="{BB962C8B-B14F-4D97-AF65-F5344CB8AC3E}">
        <p14:creationId xmlns:p14="http://schemas.microsoft.com/office/powerpoint/2010/main" val="138808042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46</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a:solidFill>
                  <a:schemeClr val="tx1"/>
                </a:solidFill>
                <a:latin typeface="Arial" charset="0"/>
                <a:ea typeface="ＭＳ Ｐゴシック" charset="0"/>
                <a:cs typeface="ＭＳ Ｐゴシック" charset="0"/>
              </a:rPr>
              <a:t>6.3 – </a:t>
            </a:r>
            <a:r>
              <a:rPr lang="en-US" sz="1200" dirty="0">
                <a:latin typeface="Arial" charset="0"/>
              </a:rPr>
              <a:t>Inter-VLAN Routing Using Routers</a:t>
            </a:r>
            <a:endParaRPr lang="en-US" sz="1200" kern="1200" dirty="0">
              <a:solidFill>
                <a:schemeClr val="tx1"/>
              </a:solidFill>
              <a:latin typeface="Arial" charset="0"/>
              <a:ea typeface="ＭＳ Ｐゴシック" charset="0"/>
              <a:cs typeface="ＭＳ Ｐゴシック" charset="0"/>
            </a:endParaRPr>
          </a:p>
          <a:p>
            <a:pPr>
              <a:lnSpc>
                <a:spcPct val="80000"/>
              </a:lnSpc>
              <a:buFontTx/>
              <a:buNone/>
            </a:pPr>
            <a:r>
              <a:rPr lang="en-US" dirty="0">
                <a:latin typeface="Arial" charset="0"/>
              </a:rPr>
              <a:t>6.3.1 – Inter-VLAN Routing</a:t>
            </a:r>
            <a:r>
              <a:rPr lang="en-US" baseline="0" dirty="0">
                <a:latin typeface="Arial" charset="0"/>
              </a:rPr>
              <a:t> Operation</a:t>
            </a:r>
            <a:endParaRPr lang="en-US" dirty="0"/>
          </a:p>
          <a:p>
            <a:pPr>
              <a:lnSpc>
                <a:spcPct val="80000"/>
              </a:lnSpc>
              <a:buFontTx/>
              <a:buNone/>
            </a:pPr>
            <a:r>
              <a:rPr lang="en-US" dirty="0">
                <a:latin typeface="Arial" charset="0"/>
              </a:rPr>
              <a:t>6.3.1.1 - What is Inter-VLAN Routing?</a:t>
            </a:r>
            <a:endParaRPr lang="en-US" dirty="0"/>
          </a:p>
        </p:txBody>
      </p:sp>
    </p:spTree>
    <p:extLst>
      <p:ext uri="{BB962C8B-B14F-4D97-AF65-F5344CB8AC3E}">
        <p14:creationId xmlns:p14="http://schemas.microsoft.com/office/powerpoint/2010/main" val="116808572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47</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a:solidFill>
                  <a:schemeClr val="tx1"/>
                </a:solidFill>
                <a:latin typeface="Arial" charset="0"/>
                <a:ea typeface="ＭＳ Ｐゴシック" charset="0"/>
                <a:cs typeface="ＭＳ Ｐゴシック" charset="0"/>
              </a:rPr>
              <a:t>6.3 – </a:t>
            </a:r>
            <a:r>
              <a:rPr lang="en-US" sz="1200" dirty="0">
                <a:latin typeface="Arial" charset="0"/>
              </a:rPr>
              <a:t>Inter-VLAN Routing Using Routers</a:t>
            </a:r>
            <a:endParaRPr lang="en-US" sz="1200" kern="1200" dirty="0">
              <a:solidFill>
                <a:schemeClr val="tx1"/>
              </a:solidFill>
              <a:latin typeface="Arial" charset="0"/>
              <a:ea typeface="ＭＳ Ｐゴシック" charset="0"/>
              <a:cs typeface="ＭＳ Ｐゴシック" charset="0"/>
            </a:endParaRPr>
          </a:p>
          <a:p>
            <a:pPr>
              <a:lnSpc>
                <a:spcPct val="80000"/>
              </a:lnSpc>
              <a:buFontTx/>
              <a:buNone/>
            </a:pPr>
            <a:r>
              <a:rPr lang="en-US" dirty="0">
                <a:latin typeface="Arial" charset="0"/>
              </a:rPr>
              <a:t>6.3.1 – Inter-VLAN Routing</a:t>
            </a:r>
            <a:r>
              <a:rPr lang="en-US" baseline="0" dirty="0">
                <a:latin typeface="Arial" charset="0"/>
              </a:rPr>
              <a:t> Operation</a:t>
            </a:r>
            <a:endParaRPr lang="en-US" dirty="0"/>
          </a:p>
          <a:p>
            <a:pPr>
              <a:lnSpc>
                <a:spcPct val="80000"/>
              </a:lnSpc>
              <a:buFontTx/>
              <a:buNone/>
            </a:pPr>
            <a:r>
              <a:rPr lang="en-US" dirty="0">
                <a:latin typeface="Arial" charset="0"/>
              </a:rPr>
              <a:t>6.3.1.2 - Legacy Inter-VLAN Routing</a:t>
            </a:r>
            <a:endParaRPr lang="en-US" dirty="0"/>
          </a:p>
        </p:txBody>
      </p:sp>
    </p:spTree>
    <p:extLst>
      <p:ext uri="{BB962C8B-B14F-4D97-AF65-F5344CB8AC3E}">
        <p14:creationId xmlns:p14="http://schemas.microsoft.com/office/powerpoint/2010/main" val="116808572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48</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a:solidFill>
                  <a:schemeClr val="tx1"/>
                </a:solidFill>
                <a:latin typeface="Arial" charset="0"/>
                <a:ea typeface="ＭＳ Ｐゴシック" charset="0"/>
                <a:cs typeface="ＭＳ Ｐゴシック" charset="0"/>
              </a:rPr>
              <a:t>6.3 – </a:t>
            </a:r>
            <a:r>
              <a:rPr lang="en-US" sz="1200" dirty="0">
                <a:latin typeface="Arial" charset="0"/>
              </a:rPr>
              <a:t>Inter-VLAN Routing Using Routers</a:t>
            </a:r>
            <a:endParaRPr lang="en-US" sz="1200" kern="1200" dirty="0">
              <a:solidFill>
                <a:schemeClr val="tx1"/>
              </a:solidFill>
              <a:latin typeface="Arial" charset="0"/>
              <a:ea typeface="ＭＳ Ｐゴシック" charset="0"/>
              <a:cs typeface="ＭＳ Ｐゴシック" charset="0"/>
            </a:endParaRPr>
          </a:p>
          <a:p>
            <a:pPr>
              <a:lnSpc>
                <a:spcPct val="80000"/>
              </a:lnSpc>
              <a:buFontTx/>
              <a:buNone/>
            </a:pPr>
            <a:r>
              <a:rPr lang="en-US" dirty="0">
                <a:latin typeface="Arial" charset="0"/>
              </a:rPr>
              <a:t>6.3.1 – Inter-VLAN Routing</a:t>
            </a:r>
            <a:r>
              <a:rPr lang="en-US" baseline="0" dirty="0">
                <a:latin typeface="Arial" charset="0"/>
              </a:rPr>
              <a:t> Operation</a:t>
            </a:r>
            <a:endParaRPr lang="en-US" dirty="0"/>
          </a:p>
          <a:p>
            <a:pPr marL="112713" marR="0" indent="-112713" algn="l" defTabSz="1020763" rtl="0" eaLnBrk="0" fontAlgn="base" latinLnBrk="0" hangingPunct="0">
              <a:lnSpc>
                <a:spcPct val="80000"/>
              </a:lnSpc>
              <a:spcBef>
                <a:spcPct val="50000"/>
              </a:spcBef>
              <a:spcAft>
                <a:spcPct val="0"/>
              </a:spcAft>
              <a:buClrTx/>
              <a:buSzPct val="100000"/>
              <a:buFontTx/>
              <a:buNone/>
              <a:tabLst/>
              <a:defRPr/>
            </a:pPr>
            <a:r>
              <a:rPr lang="en-US" dirty="0">
                <a:latin typeface="Arial" charset="0"/>
              </a:rPr>
              <a:t>6.3.1.2 - Legacy Inter-VLAN Routing (cont.)</a:t>
            </a:r>
            <a:endParaRPr lang="en-US" dirty="0"/>
          </a:p>
          <a:p>
            <a:pPr>
              <a:lnSpc>
                <a:spcPct val="80000"/>
              </a:lnSpc>
              <a:buFontTx/>
              <a:buNone/>
            </a:pPr>
            <a:endParaRPr lang="en-US" dirty="0"/>
          </a:p>
        </p:txBody>
      </p:sp>
    </p:spTree>
    <p:extLst>
      <p:ext uri="{BB962C8B-B14F-4D97-AF65-F5344CB8AC3E}">
        <p14:creationId xmlns:p14="http://schemas.microsoft.com/office/powerpoint/2010/main" val="116808572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49</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a:solidFill>
                  <a:schemeClr val="tx1"/>
                </a:solidFill>
                <a:latin typeface="Arial" charset="0"/>
                <a:ea typeface="ＭＳ Ｐゴシック" charset="0"/>
                <a:cs typeface="ＭＳ Ｐゴシック" charset="0"/>
              </a:rPr>
              <a:t>6.3 – </a:t>
            </a:r>
            <a:r>
              <a:rPr lang="en-US" sz="1200" dirty="0">
                <a:latin typeface="Arial" charset="0"/>
              </a:rPr>
              <a:t>Inter-VLAN Routing Using Routers</a:t>
            </a:r>
            <a:endParaRPr lang="en-US" sz="1200" kern="1200" dirty="0">
              <a:solidFill>
                <a:schemeClr val="tx1"/>
              </a:solidFill>
              <a:latin typeface="Arial" charset="0"/>
              <a:ea typeface="ＭＳ Ｐゴシック" charset="0"/>
              <a:cs typeface="ＭＳ Ｐゴシック" charset="0"/>
            </a:endParaRPr>
          </a:p>
          <a:p>
            <a:pPr>
              <a:lnSpc>
                <a:spcPct val="80000"/>
              </a:lnSpc>
              <a:buFontTx/>
              <a:buNone/>
            </a:pPr>
            <a:r>
              <a:rPr lang="en-US" dirty="0">
                <a:latin typeface="Arial" charset="0"/>
              </a:rPr>
              <a:t>6.3.1 – Inter-VLAN Routing</a:t>
            </a:r>
            <a:r>
              <a:rPr lang="en-US" baseline="0" dirty="0">
                <a:latin typeface="Arial" charset="0"/>
              </a:rPr>
              <a:t> Operation</a:t>
            </a:r>
            <a:endParaRPr lang="en-US" dirty="0"/>
          </a:p>
          <a:p>
            <a:pPr>
              <a:lnSpc>
                <a:spcPct val="80000"/>
              </a:lnSpc>
              <a:buFontTx/>
              <a:buNone/>
            </a:pPr>
            <a:r>
              <a:rPr lang="en-US" dirty="0">
                <a:latin typeface="Arial" charset="0"/>
              </a:rPr>
              <a:t>6.3.1.3 - Router-on-a-Stick Inter-VLAN Routing</a:t>
            </a:r>
            <a:endParaRPr lang="en-US" dirty="0"/>
          </a:p>
        </p:txBody>
      </p:sp>
    </p:spTree>
    <p:extLst>
      <p:ext uri="{BB962C8B-B14F-4D97-AF65-F5344CB8AC3E}">
        <p14:creationId xmlns:p14="http://schemas.microsoft.com/office/powerpoint/2010/main" val="11680857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5</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a:solidFill>
                  <a:schemeClr val="tx1"/>
                </a:solidFill>
                <a:latin typeface="Arial" charset="0"/>
                <a:ea typeface="ＭＳ Ｐゴシック" charset="0"/>
                <a:cs typeface="ＭＳ Ｐゴシック" charset="0"/>
              </a:rPr>
              <a:t>6.1 – </a:t>
            </a:r>
            <a:r>
              <a:rPr lang="en-US" sz="1200" dirty="0">
                <a:latin typeface="Arial" charset="0"/>
              </a:rPr>
              <a:t>VLAN Segmentation</a:t>
            </a:r>
            <a:endParaRPr lang="en-US" sz="1200" kern="1200" dirty="0">
              <a:solidFill>
                <a:schemeClr val="tx1"/>
              </a:solidFill>
              <a:latin typeface="Arial" charset="0"/>
              <a:ea typeface="ＭＳ Ｐゴシック" charset="0"/>
              <a:cs typeface="ＭＳ Ｐゴシック" charset="0"/>
            </a:endParaRPr>
          </a:p>
          <a:p>
            <a:pPr>
              <a:lnSpc>
                <a:spcPct val="80000"/>
              </a:lnSpc>
              <a:buFontTx/>
              <a:buNone/>
            </a:pPr>
            <a:r>
              <a:rPr lang="en-US" dirty="0">
                <a:latin typeface="Arial" charset="0"/>
              </a:rPr>
              <a:t>6.1.1 – Overview of VLANs</a:t>
            </a:r>
            <a:endParaRPr lang="en-US" dirty="0"/>
          </a:p>
          <a:p>
            <a:pPr marL="112713" marR="0" indent="-112713" algn="l" defTabSz="1020763" rtl="0" eaLnBrk="0" fontAlgn="base" latinLnBrk="0" hangingPunct="0">
              <a:lnSpc>
                <a:spcPct val="80000"/>
              </a:lnSpc>
              <a:spcBef>
                <a:spcPct val="50000"/>
              </a:spcBef>
              <a:spcAft>
                <a:spcPct val="0"/>
              </a:spcAft>
              <a:buClrTx/>
              <a:buSzPct val="100000"/>
              <a:buFontTx/>
              <a:buNone/>
              <a:tabLst/>
              <a:defRPr/>
            </a:pPr>
            <a:r>
              <a:rPr lang="en-US" dirty="0"/>
              <a:t>6.1.1.1 – VLAN Definitions (cont.)</a:t>
            </a:r>
          </a:p>
          <a:p>
            <a:pPr>
              <a:lnSpc>
                <a:spcPct val="80000"/>
              </a:lnSpc>
              <a:buFontTx/>
              <a:buNone/>
            </a:pPr>
            <a:endParaRPr lang="en-US" dirty="0"/>
          </a:p>
        </p:txBody>
      </p:sp>
    </p:spTree>
    <p:extLst>
      <p:ext uri="{BB962C8B-B14F-4D97-AF65-F5344CB8AC3E}">
        <p14:creationId xmlns:p14="http://schemas.microsoft.com/office/powerpoint/2010/main" val="150444829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50</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a:solidFill>
                  <a:schemeClr val="tx1"/>
                </a:solidFill>
                <a:latin typeface="Arial" charset="0"/>
                <a:ea typeface="ＭＳ Ｐゴシック" charset="0"/>
                <a:cs typeface="ＭＳ Ｐゴシック" charset="0"/>
              </a:rPr>
              <a:t>6.3 – </a:t>
            </a:r>
            <a:r>
              <a:rPr lang="en-US" sz="1200" dirty="0">
                <a:latin typeface="Arial" charset="0"/>
              </a:rPr>
              <a:t>Inter-VLAN Routing Using Routers</a:t>
            </a:r>
            <a:endParaRPr lang="en-US" sz="1200" kern="1200" dirty="0">
              <a:solidFill>
                <a:schemeClr val="tx1"/>
              </a:solidFill>
              <a:latin typeface="Arial" charset="0"/>
              <a:ea typeface="ＭＳ Ｐゴシック" charset="0"/>
              <a:cs typeface="ＭＳ Ｐゴシック" charset="0"/>
            </a:endParaRPr>
          </a:p>
          <a:p>
            <a:pPr>
              <a:lnSpc>
                <a:spcPct val="80000"/>
              </a:lnSpc>
              <a:buFontTx/>
              <a:buNone/>
            </a:pPr>
            <a:r>
              <a:rPr lang="en-US" dirty="0">
                <a:latin typeface="Arial" charset="0"/>
              </a:rPr>
              <a:t>6.3.1 – Inter-VLAN Routing</a:t>
            </a:r>
            <a:r>
              <a:rPr lang="en-US" baseline="0" dirty="0">
                <a:latin typeface="Arial" charset="0"/>
              </a:rPr>
              <a:t> Operation</a:t>
            </a:r>
            <a:endParaRPr lang="en-US" dirty="0"/>
          </a:p>
          <a:p>
            <a:pPr marL="112713" marR="0" indent="-112713" algn="l" defTabSz="1020763" rtl="0" eaLnBrk="0" fontAlgn="base" latinLnBrk="0" hangingPunct="0">
              <a:lnSpc>
                <a:spcPct val="80000"/>
              </a:lnSpc>
              <a:spcBef>
                <a:spcPct val="50000"/>
              </a:spcBef>
              <a:spcAft>
                <a:spcPct val="0"/>
              </a:spcAft>
              <a:buClrTx/>
              <a:buSzPct val="100000"/>
              <a:buFontTx/>
              <a:buNone/>
              <a:tabLst/>
              <a:defRPr/>
            </a:pPr>
            <a:r>
              <a:rPr lang="en-US" dirty="0">
                <a:latin typeface="Arial" charset="0"/>
              </a:rPr>
              <a:t>6.3.1.3 - Router-on-a-Stick Inter-VLAN Routing (cont.)</a:t>
            </a:r>
            <a:endParaRPr lang="en-US" dirty="0"/>
          </a:p>
          <a:p>
            <a:pPr>
              <a:lnSpc>
                <a:spcPct val="80000"/>
              </a:lnSpc>
              <a:buFontTx/>
              <a:buNone/>
            </a:pPr>
            <a:endParaRPr lang="en-US" dirty="0"/>
          </a:p>
        </p:txBody>
      </p:sp>
    </p:spTree>
    <p:extLst>
      <p:ext uri="{BB962C8B-B14F-4D97-AF65-F5344CB8AC3E}">
        <p14:creationId xmlns:p14="http://schemas.microsoft.com/office/powerpoint/2010/main" val="116808572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51</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a:solidFill>
                  <a:schemeClr val="tx1"/>
                </a:solidFill>
                <a:latin typeface="Arial" charset="0"/>
                <a:ea typeface="ＭＳ Ｐゴシック" charset="0"/>
                <a:cs typeface="ＭＳ Ｐゴシック" charset="0"/>
              </a:rPr>
              <a:t>6.3 – </a:t>
            </a:r>
            <a:r>
              <a:rPr lang="en-US" sz="1200" dirty="0">
                <a:latin typeface="Arial" charset="0"/>
              </a:rPr>
              <a:t>Inter-VLAN Routing Using Router</a:t>
            </a:r>
            <a:endParaRPr lang="en-US" sz="1200" kern="1200" dirty="0">
              <a:solidFill>
                <a:schemeClr val="tx1"/>
              </a:solidFill>
              <a:latin typeface="Arial" charset="0"/>
              <a:ea typeface="ＭＳ Ｐゴシック" charset="0"/>
              <a:cs typeface="ＭＳ Ｐゴシック" charset="0"/>
            </a:endParaRPr>
          </a:p>
          <a:p>
            <a:pPr>
              <a:lnSpc>
                <a:spcPct val="80000"/>
              </a:lnSpc>
              <a:buFontTx/>
              <a:buNone/>
            </a:pPr>
            <a:r>
              <a:rPr lang="en-US" dirty="0">
                <a:latin typeface="Arial" charset="0"/>
              </a:rPr>
              <a:t>6.3.1 – Inter-VLAN Routing</a:t>
            </a:r>
            <a:r>
              <a:rPr lang="en-US" baseline="0" dirty="0">
                <a:latin typeface="Arial" charset="0"/>
              </a:rPr>
              <a:t> Operation</a:t>
            </a:r>
            <a:endParaRPr lang="en-US" dirty="0"/>
          </a:p>
          <a:p>
            <a:pPr>
              <a:lnSpc>
                <a:spcPct val="80000"/>
              </a:lnSpc>
              <a:buFontTx/>
              <a:buNone/>
            </a:pPr>
            <a:r>
              <a:rPr lang="en-US" dirty="0">
                <a:latin typeface="Arial" charset="0"/>
              </a:rPr>
              <a:t>6.3.1.4 -</a:t>
            </a:r>
            <a:r>
              <a:rPr lang="en-US" baseline="0" dirty="0">
                <a:latin typeface="Arial" charset="0"/>
              </a:rPr>
              <a:t> </a:t>
            </a:r>
            <a:r>
              <a:rPr lang="en-US" dirty="0">
                <a:latin typeface="Arial" charset="0"/>
              </a:rPr>
              <a:t>Identify the Types of Inter-VLAN Routing</a:t>
            </a:r>
            <a:r>
              <a:rPr lang="en-US" baseline="0" dirty="0">
                <a:latin typeface="Arial" charset="0"/>
              </a:rPr>
              <a:t> </a:t>
            </a:r>
            <a:r>
              <a:rPr lang="en-US" dirty="0">
                <a:latin typeface="Arial" charset="0"/>
              </a:rPr>
              <a:t>Activity</a:t>
            </a:r>
            <a:endParaRPr lang="en-US" dirty="0"/>
          </a:p>
        </p:txBody>
      </p:sp>
    </p:spTree>
    <p:extLst>
      <p:ext uri="{BB962C8B-B14F-4D97-AF65-F5344CB8AC3E}">
        <p14:creationId xmlns:p14="http://schemas.microsoft.com/office/powerpoint/2010/main" val="116808572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52</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a:solidFill>
                  <a:schemeClr val="tx1"/>
                </a:solidFill>
                <a:latin typeface="Arial" charset="0"/>
                <a:ea typeface="ＭＳ Ｐゴシック" charset="0"/>
                <a:cs typeface="ＭＳ Ｐゴシック" charset="0"/>
              </a:rPr>
              <a:t>6.3 – </a:t>
            </a:r>
            <a:r>
              <a:rPr lang="en-US" sz="1200" dirty="0">
                <a:latin typeface="Arial" charset="0"/>
              </a:rPr>
              <a:t>Inter-VLAN Routing Using Router</a:t>
            </a:r>
            <a:endParaRPr lang="en-US" sz="1200" kern="1200" dirty="0">
              <a:solidFill>
                <a:schemeClr val="tx1"/>
              </a:solidFill>
              <a:latin typeface="Arial" charset="0"/>
              <a:ea typeface="ＭＳ Ｐゴシック" charset="0"/>
              <a:cs typeface="ＭＳ Ｐゴシック" charset="0"/>
            </a:endParaRPr>
          </a:p>
          <a:p>
            <a:pPr>
              <a:lnSpc>
                <a:spcPct val="80000"/>
              </a:lnSpc>
              <a:buFontTx/>
              <a:buNone/>
            </a:pPr>
            <a:r>
              <a:rPr lang="en-US" dirty="0">
                <a:latin typeface="Arial" charset="0"/>
              </a:rPr>
              <a:t>6.3.1 – Inter-VLAN Routing</a:t>
            </a:r>
            <a:r>
              <a:rPr lang="en-US" baseline="0" dirty="0">
                <a:latin typeface="Arial" charset="0"/>
              </a:rPr>
              <a:t> Operation</a:t>
            </a:r>
            <a:endParaRPr lang="en-US" dirty="0"/>
          </a:p>
          <a:p>
            <a:pPr marL="112713" marR="0" indent="-112713" algn="l" defTabSz="1020763" rtl="0" eaLnBrk="0" fontAlgn="base" latinLnBrk="0" hangingPunct="0">
              <a:lnSpc>
                <a:spcPct val="80000"/>
              </a:lnSpc>
              <a:spcBef>
                <a:spcPct val="50000"/>
              </a:spcBef>
              <a:spcAft>
                <a:spcPct val="0"/>
              </a:spcAft>
              <a:buClrTx/>
              <a:buSzPct val="100000"/>
              <a:buFontTx/>
              <a:buNone/>
              <a:tabLst/>
              <a:defRPr/>
            </a:pPr>
            <a:r>
              <a:rPr lang="en-US" dirty="0">
                <a:latin typeface="Arial" charset="0"/>
              </a:rPr>
              <a:t>6.3.1.4 -</a:t>
            </a:r>
            <a:r>
              <a:rPr lang="en-US" baseline="0" dirty="0">
                <a:latin typeface="Arial" charset="0"/>
              </a:rPr>
              <a:t> </a:t>
            </a:r>
            <a:r>
              <a:rPr lang="en-US" dirty="0">
                <a:latin typeface="Arial" charset="0"/>
              </a:rPr>
              <a:t>Identify the Types of Inter-VLAN Routing</a:t>
            </a:r>
            <a:r>
              <a:rPr lang="en-US" baseline="0" dirty="0">
                <a:latin typeface="Arial" charset="0"/>
              </a:rPr>
              <a:t> </a:t>
            </a:r>
            <a:r>
              <a:rPr lang="en-US" dirty="0">
                <a:latin typeface="Arial" charset="0"/>
              </a:rPr>
              <a:t>Activity (cont.)</a:t>
            </a:r>
            <a:endParaRPr lang="en-US" dirty="0"/>
          </a:p>
          <a:p>
            <a:pPr>
              <a:lnSpc>
                <a:spcPct val="80000"/>
              </a:lnSpc>
              <a:buFontTx/>
              <a:buNone/>
            </a:pPr>
            <a:endParaRPr lang="en-US" dirty="0"/>
          </a:p>
        </p:txBody>
      </p:sp>
    </p:spTree>
    <p:extLst>
      <p:ext uri="{BB962C8B-B14F-4D97-AF65-F5344CB8AC3E}">
        <p14:creationId xmlns:p14="http://schemas.microsoft.com/office/powerpoint/2010/main" val="116808572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53</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a:solidFill>
                  <a:schemeClr val="tx1"/>
                </a:solidFill>
                <a:latin typeface="Arial" charset="0"/>
                <a:ea typeface="ＭＳ Ｐゴシック" charset="0"/>
                <a:cs typeface="ＭＳ Ｐゴシック" charset="0"/>
              </a:rPr>
              <a:t>6.3 – </a:t>
            </a:r>
            <a:r>
              <a:rPr lang="en-US" sz="1200" dirty="0">
                <a:latin typeface="Arial" charset="0"/>
              </a:rPr>
              <a:t>Inter-VLAN Routing Using Routers</a:t>
            </a:r>
            <a:endParaRPr lang="en-US" sz="1200" kern="1200" dirty="0">
              <a:solidFill>
                <a:schemeClr val="tx1"/>
              </a:solidFill>
              <a:latin typeface="Arial" charset="0"/>
              <a:ea typeface="ＭＳ Ｐゴシック" charset="0"/>
              <a:cs typeface="ＭＳ Ｐゴシック" charset="0"/>
            </a:endParaRPr>
          </a:p>
          <a:p>
            <a:pPr>
              <a:lnSpc>
                <a:spcPct val="80000"/>
              </a:lnSpc>
              <a:buFontTx/>
              <a:buNone/>
            </a:pPr>
            <a:r>
              <a:rPr lang="en-US" dirty="0">
                <a:latin typeface="Arial" charset="0"/>
              </a:rPr>
              <a:t>6.3.2 – </a:t>
            </a:r>
            <a:r>
              <a:rPr lang="en-US" sz="1200" dirty="0">
                <a:latin typeface="Arial" charset="0"/>
              </a:rPr>
              <a:t>Configure Legacy Inter-VLAN Routing</a:t>
            </a:r>
          </a:p>
          <a:p>
            <a:pPr>
              <a:lnSpc>
                <a:spcPct val="80000"/>
              </a:lnSpc>
              <a:buFontTx/>
              <a:buNone/>
            </a:pPr>
            <a:r>
              <a:rPr lang="en-US" dirty="0">
                <a:latin typeface="Arial" charset="0"/>
              </a:rPr>
              <a:t>6.3.2.1 - Configure Legacy Inter-VLAN Routing: Preparation</a:t>
            </a:r>
            <a:endParaRPr lang="en-US" dirty="0"/>
          </a:p>
        </p:txBody>
      </p:sp>
    </p:spTree>
    <p:extLst>
      <p:ext uri="{BB962C8B-B14F-4D97-AF65-F5344CB8AC3E}">
        <p14:creationId xmlns:p14="http://schemas.microsoft.com/office/powerpoint/2010/main" val="116808572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54</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a:solidFill>
                  <a:schemeClr val="tx1"/>
                </a:solidFill>
                <a:latin typeface="Arial" charset="0"/>
                <a:ea typeface="ＭＳ Ｐゴシック" charset="0"/>
                <a:cs typeface="ＭＳ Ｐゴシック" charset="0"/>
              </a:rPr>
              <a:t>6.3 – </a:t>
            </a:r>
            <a:r>
              <a:rPr lang="en-US" sz="1200" dirty="0">
                <a:latin typeface="Arial" charset="0"/>
              </a:rPr>
              <a:t>Inter-VLAN Routing Using Routers</a:t>
            </a:r>
            <a:endParaRPr lang="en-US" sz="1200" kern="1200" dirty="0">
              <a:solidFill>
                <a:schemeClr val="tx1"/>
              </a:solidFill>
              <a:latin typeface="Arial" charset="0"/>
              <a:ea typeface="ＭＳ Ｐゴシック" charset="0"/>
              <a:cs typeface="ＭＳ Ｐゴシック" charset="0"/>
            </a:endParaRPr>
          </a:p>
          <a:p>
            <a:pPr>
              <a:lnSpc>
                <a:spcPct val="80000"/>
              </a:lnSpc>
              <a:buFontTx/>
              <a:buNone/>
            </a:pPr>
            <a:r>
              <a:rPr lang="en-US" dirty="0">
                <a:latin typeface="Arial" charset="0"/>
              </a:rPr>
              <a:t>6.3.2 – Configure Legacy Inter-VLAN Routing</a:t>
            </a:r>
            <a:endParaRPr lang="en-US" dirty="0"/>
          </a:p>
          <a:p>
            <a:pPr>
              <a:lnSpc>
                <a:spcPct val="80000"/>
              </a:lnSpc>
              <a:buFontTx/>
              <a:buNone/>
            </a:pPr>
            <a:r>
              <a:rPr lang="en-US" dirty="0">
                <a:latin typeface="Arial" charset="0"/>
              </a:rPr>
              <a:t>6.3.2.2 - Configure Legacy Inter-VLAN Routing: Switch Configuration</a:t>
            </a:r>
            <a:endParaRPr lang="en-US" dirty="0"/>
          </a:p>
        </p:txBody>
      </p:sp>
    </p:spTree>
    <p:extLst>
      <p:ext uri="{BB962C8B-B14F-4D97-AF65-F5344CB8AC3E}">
        <p14:creationId xmlns:p14="http://schemas.microsoft.com/office/powerpoint/2010/main" val="116808572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55</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a:solidFill>
                  <a:schemeClr val="tx1"/>
                </a:solidFill>
                <a:latin typeface="Arial" charset="0"/>
                <a:ea typeface="ＭＳ Ｐゴシック" charset="0"/>
                <a:cs typeface="ＭＳ Ｐゴシック" charset="0"/>
              </a:rPr>
              <a:t>6.3 – </a:t>
            </a:r>
            <a:r>
              <a:rPr lang="en-US" sz="1200" dirty="0">
                <a:latin typeface="Arial" charset="0"/>
              </a:rPr>
              <a:t>Inter-VLAN Routing Using Routers</a:t>
            </a:r>
            <a:endParaRPr lang="en-US" sz="1200" kern="1200" dirty="0">
              <a:solidFill>
                <a:schemeClr val="tx1"/>
              </a:solidFill>
              <a:latin typeface="Arial" charset="0"/>
              <a:ea typeface="ＭＳ Ｐゴシック" charset="0"/>
              <a:cs typeface="ＭＳ Ｐゴシック" charset="0"/>
            </a:endParaRPr>
          </a:p>
          <a:p>
            <a:pPr>
              <a:lnSpc>
                <a:spcPct val="80000"/>
              </a:lnSpc>
              <a:buFontTx/>
              <a:buNone/>
            </a:pPr>
            <a:r>
              <a:rPr lang="en-US" dirty="0">
                <a:latin typeface="Arial" charset="0"/>
              </a:rPr>
              <a:t>6.3.2 – Configure Legacy Inter-VLAN Routing</a:t>
            </a:r>
            <a:endParaRPr lang="en-US" dirty="0"/>
          </a:p>
          <a:p>
            <a:pPr>
              <a:lnSpc>
                <a:spcPct val="80000"/>
              </a:lnSpc>
              <a:buFontTx/>
              <a:buNone/>
            </a:pPr>
            <a:r>
              <a:rPr lang="en-US" dirty="0">
                <a:latin typeface="Arial" charset="0"/>
              </a:rPr>
              <a:t>6.3.2.3 - Configure Legacy Inter-VLAN Routing: Router Interface Configuration</a:t>
            </a:r>
            <a:endParaRPr lang="en-US" dirty="0"/>
          </a:p>
        </p:txBody>
      </p:sp>
    </p:spTree>
    <p:extLst>
      <p:ext uri="{BB962C8B-B14F-4D97-AF65-F5344CB8AC3E}">
        <p14:creationId xmlns:p14="http://schemas.microsoft.com/office/powerpoint/2010/main" val="116808572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56</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a:solidFill>
                  <a:schemeClr val="tx1"/>
                </a:solidFill>
                <a:latin typeface="Arial" charset="0"/>
                <a:ea typeface="ＭＳ Ｐゴシック" charset="0"/>
                <a:cs typeface="ＭＳ Ｐゴシック" charset="0"/>
              </a:rPr>
              <a:t>6.3 – </a:t>
            </a:r>
            <a:r>
              <a:rPr lang="en-US" sz="1200" dirty="0">
                <a:latin typeface="Arial" charset="0"/>
              </a:rPr>
              <a:t>Inter-VLAN Routing Using Routers</a:t>
            </a:r>
            <a:endParaRPr lang="en-US" sz="1200" kern="1200" dirty="0">
              <a:solidFill>
                <a:schemeClr val="tx1"/>
              </a:solidFill>
              <a:latin typeface="Arial" charset="0"/>
              <a:ea typeface="ＭＳ Ｐゴシック" charset="0"/>
              <a:cs typeface="ＭＳ Ｐゴシック" charset="0"/>
            </a:endParaRPr>
          </a:p>
          <a:p>
            <a:pPr>
              <a:lnSpc>
                <a:spcPct val="80000"/>
              </a:lnSpc>
              <a:buFontTx/>
              <a:buNone/>
            </a:pPr>
            <a:r>
              <a:rPr lang="en-US" dirty="0">
                <a:latin typeface="Arial" charset="0"/>
              </a:rPr>
              <a:t>6.3.3 – </a:t>
            </a:r>
            <a:r>
              <a:rPr lang="en-US" sz="1200" dirty="0">
                <a:latin typeface="Arial" charset="0"/>
              </a:rPr>
              <a:t>Configure Router-on-a-Stick Inter-VLAN Routing</a:t>
            </a:r>
          </a:p>
          <a:p>
            <a:pPr>
              <a:lnSpc>
                <a:spcPct val="80000"/>
              </a:lnSpc>
              <a:buFontTx/>
              <a:buNone/>
            </a:pPr>
            <a:r>
              <a:rPr lang="en-US" dirty="0">
                <a:latin typeface="Arial" charset="0"/>
              </a:rPr>
              <a:t>6.3.3.1 - Configure Router-on-a Stick: Preparation</a:t>
            </a:r>
            <a:endParaRPr lang="en-US" dirty="0"/>
          </a:p>
        </p:txBody>
      </p:sp>
    </p:spTree>
    <p:extLst>
      <p:ext uri="{BB962C8B-B14F-4D97-AF65-F5344CB8AC3E}">
        <p14:creationId xmlns:p14="http://schemas.microsoft.com/office/powerpoint/2010/main" val="116808572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57</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a:solidFill>
                  <a:schemeClr val="tx1"/>
                </a:solidFill>
                <a:latin typeface="Arial" charset="0"/>
                <a:ea typeface="ＭＳ Ｐゴシック" charset="0"/>
                <a:cs typeface="ＭＳ Ｐゴシック" charset="0"/>
              </a:rPr>
              <a:t>6.3 – </a:t>
            </a:r>
            <a:r>
              <a:rPr lang="en-US" sz="1200" dirty="0">
                <a:latin typeface="Arial" charset="0"/>
              </a:rPr>
              <a:t>Inter-VLAN Routing Using Routers</a:t>
            </a:r>
            <a:endParaRPr lang="en-US" sz="1200" kern="1200" dirty="0">
              <a:solidFill>
                <a:schemeClr val="tx1"/>
              </a:solidFill>
              <a:latin typeface="Arial" charset="0"/>
              <a:ea typeface="ＭＳ Ｐゴシック" charset="0"/>
              <a:cs typeface="ＭＳ Ｐゴシック" charset="0"/>
            </a:endParaRPr>
          </a:p>
          <a:p>
            <a:pPr>
              <a:lnSpc>
                <a:spcPct val="80000"/>
              </a:lnSpc>
              <a:buFontTx/>
              <a:buNone/>
            </a:pPr>
            <a:r>
              <a:rPr lang="en-US" dirty="0">
                <a:latin typeface="Arial" charset="0"/>
              </a:rPr>
              <a:t>6.3.3 – </a:t>
            </a:r>
            <a:r>
              <a:rPr lang="en-US" sz="1200" dirty="0">
                <a:latin typeface="Arial" charset="0"/>
              </a:rPr>
              <a:t>Configure Router-on-a-Stick Inter-VLAN Routing</a:t>
            </a:r>
          </a:p>
          <a:p>
            <a:pPr>
              <a:lnSpc>
                <a:spcPct val="80000"/>
              </a:lnSpc>
              <a:buFontTx/>
              <a:buNone/>
            </a:pPr>
            <a:r>
              <a:rPr lang="en-US" dirty="0">
                <a:latin typeface="Arial" charset="0"/>
              </a:rPr>
              <a:t>6.3.3.2 -</a:t>
            </a:r>
            <a:r>
              <a:rPr lang="en-US" baseline="0" dirty="0">
                <a:latin typeface="Arial" charset="0"/>
              </a:rPr>
              <a:t> </a:t>
            </a:r>
            <a:r>
              <a:rPr lang="en-US" dirty="0">
                <a:latin typeface="Arial" charset="0"/>
              </a:rPr>
              <a:t>Configure Router-on-a Stick: Switch Configuration</a:t>
            </a:r>
            <a:endParaRPr lang="en-US" dirty="0"/>
          </a:p>
        </p:txBody>
      </p:sp>
    </p:spTree>
    <p:extLst>
      <p:ext uri="{BB962C8B-B14F-4D97-AF65-F5344CB8AC3E}">
        <p14:creationId xmlns:p14="http://schemas.microsoft.com/office/powerpoint/2010/main" val="116808572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58</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a:solidFill>
                  <a:schemeClr val="tx1"/>
                </a:solidFill>
                <a:latin typeface="Arial" charset="0"/>
                <a:ea typeface="ＭＳ Ｐゴシック" charset="0"/>
                <a:cs typeface="ＭＳ Ｐゴシック" charset="0"/>
              </a:rPr>
              <a:t>6.3 – </a:t>
            </a:r>
            <a:r>
              <a:rPr lang="en-US" sz="1200" dirty="0">
                <a:latin typeface="Arial" charset="0"/>
              </a:rPr>
              <a:t>Inter-VLAN Routing Using Routers</a:t>
            </a:r>
            <a:endParaRPr lang="en-US" sz="1200" kern="1200" dirty="0">
              <a:solidFill>
                <a:schemeClr val="tx1"/>
              </a:solidFill>
              <a:latin typeface="Arial" charset="0"/>
              <a:ea typeface="ＭＳ Ｐゴシック" charset="0"/>
              <a:cs typeface="ＭＳ Ｐゴシック" charset="0"/>
            </a:endParaRPr>
          </a:p>
          <a:p>
            <a:pPr>
              <a:lnSpc>
                <a:spcPct val="80000"/>
              </a:lnSpc>
              <a:buFontTx/>
              <a:buNone/>
            </a:pPr>
            <a:r>
              <a:rPr lang="en-US" dirty="0">
                <a:latin typeface="Arial" charset="0"/>
              </a:rPr>
              <a:t>6.3.3 – </a:t>
            </a:r>
            <a:r>
              <a:rPr lang="en-US" sz="1200" dirty="0">
                <a:latin typeface="Arial" charset="0"/>
              </a:rPr>
              <a:t>Configure Router-on-a-Stick Inter-VLAN Routing</a:t>
            </a:r>
          </a:p>
          <a:p>
            <a:pPr>
              <a:lnSpc>
                <a:spcPct val="80000"/>
              </a:lnSpc>
              <a:buFontTx/>
              <a:buNone/>
            </a:pPr>
            <a:r>
              <a:rPr lang="en-US" dirty="0">
                <a:latin typeface="Arial" charset="0"/>
              </a:rPr>
              <a:t>6.3.3.3</a:t>
            </a:r>
            <a:r>
              <a:rPr lang="en-US" baseline="0" dirty="0">
                <a:latin typeface="Arial" charset="0"/>
              </a:rPr>
              <a:t> - </a:t>
            </a:r>
            <a:r>
              <a:rPr lang="en-US" dirty="0">
                <a:latin typeface="Arial" charset="0"/>
              </a:rPr>
              <a:t>Configure Router-on-a Stick: Router Subinterface Configuration</a:t>
            </a:r>
            <a:endParaRPr lang="en-US" dirty="0"/>
          </a:p>
        </p:txBody>
      </p:sp>
    </p:spTree>
    <p:extLst>
      <p:ext uri="{BB962C8B-B14F-4D97-AF65-F5344CB8AC3E}">
        <p14:creationId xmlns:p14="http://schemas.microsoft.com/office/powerpoint/2010/main" val="116808572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59</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a:solidFill>
                  <a:schemeClr val="tx1"/>
                </a:solidFill>
                <a:latin typeface="Arial" charset="0"/>
                <a:ea typeface="ＭＳ Ｐゴシック" charset="0"/>
                <a:cs typeface="ＭＳ Ｐゴシック" charset="0"/>
              </a:rPr>
              <a:t>6.3 – </a:t>
            </a:r>
            <a:r>
              <a:rPr lang="en-US" sz="1200" dirty="0">
                <a:latin typeface="Arial" charset="0"/>
              </a:rPr>
              <a:t>Inter-VLAN Routing Using Routers</a:t>
            </a:r>
            <a:endParaRPr lang="en-US" sz="1200" kern="1200" dirty="0">
              <a:solidFill>
                <a:schemeClr val="tx1"/>
              </a:solidFill>
              <a:latin typeface="Arial" charset="0"/>
              <a:ea typeface="ＭＳ Ｐゴシック" charset="0"/>
              <a:cs typeface="ＭＳ Ｐゴシック" charset="0"/>
            </a:endParaRPr>
          </a:p>
          <a:p>
            <a:pPr>
              <a:lnSpc>
                <a:spcPct val="80000"/>
              </a:lnSpc>
              <a:buFontTx/>
              <a:buNone/>
            </a:pPr>
            <a:r>
              <a:rPr lang="en-US" dirty="0">
                <a:latin typeface="Arial" charset="0"/>
              </a:rPr>
              <a:t>6.3.3 – </a:t>
            </a:r>
            <a:r>
              <a:rPr lang="en-US" sz="1200" dirty="0">
                <a:latin typeface="Arial" charset="0"/>
              </a:rPr>
              <a:t>Configure Router-on-a-Stick Inter-VLAN Routing</a:t>
            </a:r>
          </a:p>
          <a:p>
            <a:pPr>
              <a:lnSpc>
                <a:spcPct val="80000"/>
              </a:lnSpc>
              <a:buFontTx/>
              <a:buNone/>
            </a:pPr>
            <a:r>
              <a:rPr lang="en-US" dirty="0">
                <a:latin typeface="Arial" charset="0"/>
              </a:rPr>
              <a:t>6.3.3.4 - Configure Router-on-a Stick: Verifying </a:t>
            </a:r>
            <a:r>
              <a:rPr lang="en-US" dirty="0" err="1">
                <a:latin typeface="Arial" charset="0"/>
              </a:rPr>
              <a:t>Subinterfaces</a:t>
            </a:r>
            <a:endParaRPr lang="en-US" dirty="0"/>
          </a:p>
        </p:txBody>
      </p:sp>
    </p:spTree>
    <p:extLst>
      <p:ext uri="{BB962C8B-B14F-4D97-AF65-F5344CB8AC3E}">
        <p14:creationId xmlns:p14="http://schemas.microsoft.com/office/powerpoint/2010/main" val="11680857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6</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a:solidFill>
                  <a:schemeClr val="tx1"/>
                </a:solidFill>
                <a:latin typeface="Arial" charset="0"/>
                <a:ea typeface="ＭＳ Ｐゴシック" charset="0"/>
                <a:cs typeface="ＭＳ Ｐゴシック" charset="0"/>
              </a:rPr>
              <a:t>6.1 – </a:t>
            </a:r>
            <a:r>
              <a:rPr lang="en-US" sz="1200" dirty="0">
                <a:latin typeface="Arial" charset="0"/>
              </a:rPr>
              <a:t>VLAN Segmentation</a:t>
            </a:r>
            <a:endParaRPr lang="en-US" sz="1200" kern="1200" dirty="0">
              <a:solidFill>
                <a:schemeClr val="tx1"/>
              </a:solidFill>
              <a:latin typeface="Arial" charset="0"/>
              <a:ea typeface="ＭＳ Ｐゴシック" charset="0"/>
              <a:cs typeface="ＭＳ Ｐゴシック" charset="0"/>
            </a:endParaRPr>
          </a:p>
          <a:p>
            <a:pPr>
              <a:lnSpc>
                <a:spcPct val="80000"/>
              </a:lnSpc>
              <a:buFontTx/>
              <a:buNone/>
            </a:pPr>
            <a:r>
              <a:rPr lang="en-US" dirty="0">
                <a:latin typeface="Arial" charset="0"/>
              </a:rPr>
              <a:t>6.1.1 – Overview of VLANs</a:t>
            </a:r>
            <a:endParaRPr lang="en-US" dirty="0"/>
          </a:p>
          <a:p>
            <a:pPr marL="112713" marR="0" indent="-112713" algn="l" defTabSz="1020763" rtl="0" eaLnBrk="0" fontAlgn="base" latinLnBrk="0" hangingPunct="0">
              <a:lnSpc>
                <a:spcPct val="80000"/>
              </a:lnSpc>
              <a:spcBef>
                <a:spcPct val="50000"/>
              </a:spcBef>
              <a:spcAft>
                <a:spcPct val="0"/>
              </a:spcAft>
              <a:buClrTx/>
              <a:buSzPct val="100000"/>
              <a:buFontTx/>
              <a:buNone/>
              <a:tabLst/>
              <a:defRPr/>
            </a:pPr>
            <a:r>
              <a:rPr lang="en-US" dirty="0"/>
              <a:t>6.1.1.2 – Benefits of VLANs</a:t>
            </a:r>
          </a:p>
          <a:p>
            <a:pPr>
              <a:lnSpc>
                <a:spcPct val="80000"/>
              </a:lnSpc>
              <a:buFontTx/>
              <a:buNone/>
            </a:pPr>
            <a:endParaRPr lang="en-US" dirty="0"/>
          </a:p>
        </p:txBody>
      </p:sp>
    </p:spTree>
    <p:extLst>
      <p:ext uri="{BB962C8B-B14F-4D97-AF65-F5344CB8AC3E}">
        <p14:creationId xmlns:p14="http://schemas.microsoft.com/office/powerpoint/2010/main" val="150444829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60</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a:solidFill>
                  <a:schemeClr val="tx1"/>
                </a:solidFill>
                <a:latin typeface="Arial" charset="0"/>
                <a:ea typeface="ＭＳ Ｐゴシック" charset="0"/>
                <a:cs typeface="ＭＳ Ｐゴシック" charset="0"/>
              </a:rPr>
              <a:t>6.3 – </a:t>
            </a:r>
            <a:r>
              <a:rPr lang="en-US" sz="1200" dirty="0">
                <a:latin typeface="Arial" charset="0"/>
              </a:rPr>
              <a:t>Inter-VLAN Routing Using Routers</a:t>
            </a:r>
            <a:endParaRPr lang="en-US" sz="1200" kern="1200" dirty="0">
              <a:solidFill>
                <a:schemeClr val="tx1"/>
              </a:solidFill>
              <a:latin typeface="Arial" charset="0"/>
              <a:ea typeface="ＭＳ Ｐゴシック" charset="0"/>
              <a:cs typeface="ＭＳ Ｐゴシック" charset="0"/>
            </a:endParaRPr>
          </a:p>
          <a:p>
            <a:pPr>
              <a:lnSpc>
                <a:spcPct val="80000"/>
              </a:lnSpc>
              <a:buFontTx/>
              <a:buNone/>
            </a:pPr>
            <a:r>
              <a:rPr lang="en-US" dirty="0">
                <a:latin typeface="Arial" charset="0"/>
              </a:rPr>
              <a:t>6.3.2 – </a:t>
            </a:r>
            <a:r>
              <a:rPr lang="en-US" sz="1200" dirty="0">
                <a:latin typeface="Arial" charset="0"/>
              </a:rPr>
              <a:t>Configure Router-on-a-Stick Inter-VLAN Routing</a:t>
            </a:r>
          </a:p>
          <a:p>
            <a:pPr marL="112713" marR="0" indent="-112713" algn="l" defTabSz="1020763" rtl="0" eaLnBrk="0" fontAlgn="base" latinLnBrk="0" hangingPunct="0">
              <a:lnSpc>
                <a:spcPct val="80000"/>
              </a:lnSpc>
              <a:spcBef>
                <a:spcPct val="50000"/>
              </a:spcBef>
              <a:spcAft>
                <a:spcPct val="0"/>
              </a:spcAft>
              <a:buClrTx/>
              <a:buSzPct val="100000"/>
              <a:buFontTx/>
              <a:buNone/>
              <a:tabLst/>
              <a:defRPr/>
            </a:pPr>
            <a:r>
              <a:rPr lang="en-US" dirty="0">
                <a:latin typeface="Arial" charset="0"/>
              </a:rPr>
              <a:t>6.3.3.4 - Configure Router-on-a Stick: Verifying </a:t>
            </a:r>
            <a:r>
              <a:rPr lang="en-US" dirty="0" err="1">
                <a:latin typeface="Arial" charset="0"/>
              </a:rPr>
              <a:t>Subinterfaces</a:t>
            </a:r>
            <a:r>
              <a:rPr lang="en-US" dirty="0">
                <a:latin typeface="Arial" charset="0"/>
              </a:rPr>
              <a:t> (cont.)</a:t>
            </a:r>
            <a:endParaRPr lang="en-US" dirty="0"/>
          </a:p>
          <a:p>
            <a:pPr>
              <a:lnSpc>
                <a:spcPct val="80000"/>
              </a:lnSpc>
              <a:buFontTx/>
              <a:buNone/>
            </a:pPr>
            <a:endParaRPr lang="en-US" dirty="0"/>
          </a:p>
        </p:txBody>
      </p:sp>
    </p:spTree>
    <p:extLst>
      <p:ext uri="{BB962C8B-B14F-4D97-AF65-F5344CB8AC3E}">
        <p14:creationId xmlns:p14="http://schemas.microsoft.com/office/powerpoint/2010/main" val="116808572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61</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a:solidFill>
                  <a:schemeClr val="tx1"/>
                </a:solidFill>
                <a:latin typeface="Arial" charset="0"/>
                <a:ea typeface="ＭＳ Ｐゴシック" charset="0"/>
                <a:cs typeface="ＭＳ Ｐゴシック" charset="0"/>
              </a:rPr>
              <a:t>6.3 – </a:t>
            </a:r>
            <a:r>
              <a:rPr lang="en-US" sz="1200" dirty="0">
                <a:latin typeface="Arial" charset="0"/>
              </a:rPr>
              <a:t>Inter-VLAN Routing Using Routers</a:t>
            </a:r>
            <a:endParaRPr lang="en-US" sz="1200" kern="1200" dirty="0">
              <a:solidFill>
                <a:schemeClr val="tx1"/>
              </a:solidFill>
              <a:latin typeface="Arial" charset="0"/>
              <a:ea typeface="ＭＳ Ｐゴシック" charset="0"/>
              <a:cs typeface="ＭＳ Ｐゴシック" charset="0"/>
            </a:endParaRPr>
          </a:p>
          <a:p>
            <a:pPr>
              <a:lnSpc>
                <a:spcPct val="80000"/>
              </a:lnSpc>
              <a:buFontTx/>
              <a:buNone/>
            </a:pPr>
            <a:r>
              <a:rPr lang="en-US" dirty="0">
                <a:latin typeface="Arial" charset="0"/>
              </a:rPr>
              <a:t>6.3.3 – </a:t>
            </a:r>
            <a:r>
              <a:rPr lang="en-US" sz="1200" dirty="0">
                <a:latin typeface="Arial" charset="0"/>
              </a:rPr>
              <a:t>Configure Router-on-a-Stick Inter-VLAN Routing</a:t>
            </a:r>
          </a:p>
          <a:p>
            <a:pPr>
              <a:lnSpc>
                <a:spcPct val="80000"/>
              </a:lnSpc>
              <a:buFontTx/>
              <a:buNone/>
            </a:pPr>
            <a:r>
              <a:rPr lang="en-US" dirty="0">
                <a:latin typeface="Arial" charset="0"/>
              </a:rPr>
              <a:t>6.3.3.5</a:t>
            </a:r>
            <a:r>
              <a:rPr lang="en-US" baseline="0" dirty="0">
                <a:latin typeface="Arial" charset="0"/>
              </a:rPr>
              <a:t> - </a:t>
            </a:r>
            <a:r>
              <a:rPr lang="en-US" dirty="0">
                <a:latin typeface="Arial" charset="0"/>
              </a:rPr>
              <a:t>Configure Router-on-a Stick: Verifying Routing</a:t>
            </a:r>
            <a:endParaRPr lang="en-US" dirty="0"/>
          </a:p>
        </p:txBody>
      </p:sp>
    </p:spTree>
    <p:extLst>
      <p:ext uri="{BB962C8B-B14F-4D97-AF65-F5344CB8AC3E}">
        <p14:creationId xmlns:p14="http://schemas.microsoft.com/office/powerpoint/2010/main" val="116808572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6C92755B-29FD-8743-9094-C0E3A734D22E}" type="slidenum">
              <a:rPr lang="en-US" sz="800"/>
              <a:pPr/>
              <a:t>62</a:t>
            </a:fld>
            <a:endParaRPr lang="en-US" sz="800"/>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a:latin typeface="Arial" charset="0"/>
              </a:rPr>
              <a:t>Terms and Commands</a:t>
            </a:r>
            <a:endParaRPr lang="en-US" dirty="0"/>
          </a:p>
        </p:txBody>
      </p:sp>
    </p:spTree>
    <p:extLst>
      <p:ext uri="{BB962C8B-B14F-4D97-AF65-F5344CB8AC3E}">
        <p14:creationId xmlns:p14="http://schemas.microsoft.com/office/powerpoint/2010/main" val="388052415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6C92755B-29FD-8743-9094-C0E3A734D22E}" type="slidenum">
              <a:rPr lang="en-US" sz="800"/>
              <a:pPr/>
              <a:t>63</a:t>
            </a:fld>
            <a:endParaRPr lang="en-US" sz="800"/>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a:latin typeface="Arial" charset="0"/>
              </a:rPr>
              <a:t>New Terms and Commands</a:t>
            </a:r>
            <a:endParaRPr lang="en-US" dirty="0"/>
          </a:p>
        </p:txBody>
      </p:sp>
    </p:spTree>
    <p:extLst>
      <p:ext uri="{BB962C8B-B14F-4D97-AF65-F5344CB8AC3E}">
        <p14:creationId xmlns:p14="http://schemas.microsoft.com/office/powerpoint/2010/main" val="38805241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7</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a:solidFill>
                  <a:schemeClr val="tx1"/>
                </a:solidFill>
                <a:latin typeface="Arial" charset="0"/>
                <a:ea typeface="ＭＳ Ｐゴシック" charset="0"/>
                <a:cs typeface="ＭＳ Ｐゴシック" charset="0"/>
              </a:rPr>
              <a:t>6.1 – </a:t>
            </a:r>
            <a:r>
              <a:rPr lang="en-US" sz="1200" dirty="0">
                <a:latin typeface="Arial" charset="0"/>
              </a:rPr>
              <a:t>VLAN Segmentation</a:t>
            </a:r>
            <a:endParaRPr lang="en-US" sz="1200" kern="1200" dirty="0">
              <a:solidFill>
                <a:schemeClr val="tx1"/>
              </a:solidFill>
              <a:latin typeface="Arial" charset="0"/>
              <a:ea typeface="ＭＳ Ｐゴシック" charset="0"/>
              <a:cs typeface="ＭＳ Ｐゴシック" charset="0"/>
            </a:endParaRPr>
          </a:p>
          <a:p>
            <a:pPr>
              <a:lnSpc>
                <a:spcPct val="80000"/>
              </a:lnSpc>
              <a:buFontTx/>
              <a:buNone/>
            </a:pPr>
            <a:r>
              <a:rPr lang="en-US" dirty="0">
                <a:latin typeface="Arial" charset="0"/>
              </a:rPr>
              <a:t>6.1.1 – Overview of VLANs</a:t>
            </a:r>
            <a:endParaRPr lang="en-US" dirty="0"/>
          </a:p>
          <a:p>
            <a:pPr>
              <a:lnSpc>
                <a:spcPct val="80000"/>
              </a:lnSpc>
              <a:buFontTx/>
              <a:buNone/>
            </a:pPr>
            <a:r>
              <a:rPr lang="en-US" dirty="0"/>
              <a:t>6.1.1.3</a:t>
            </a:r>
            <a:r>
              <a:rPr lang="en-US" baseline="0" dirty="0"/>
              <a:t> – Types of VLANs</a:t>
            </a:r>
            <a:endParaRPr lang="en-US" dirty="0"/>
          </a:p>
        </p:txBody>
      </p:sp>
    </p:spTree>
    <p:extLst>
      <p:ext uri="{BB962C8B-B14F-4D97-AF65-F5344CB8AC3E}">
        <p14:creationId xmlns:p14="http://schemas.microsoft.com/office/powerpoint/2010/main" val="15044482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8</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a:solidFill>
                  <a:schemeClr val="tx1"/>
                </a:solidFill>
                <a:latin typeface="Arial" charset="0"/>
                <a:ea typeface="ＭＳ Ｐゴシック" charset="0"/>
                <a:cs typeface="ＭＳ Ｐゴシック" charset="0"/>
              </a:rPr>
              <a:t>6.1 – </a:t>
            </a:r>
            <a:r>
              <a:rPr lang="en-US" sz="1200" dirty="0">
                <a:latin typeface="Arial" charset="0"/>
              </a:rPr>
              <a:t>VLAN Segmentation</a:t>
            </a:r>
            <a:endParaRPr lang="en-US" sz="1200" kern="1200" dirty="0">
              <a:solidFill>
                <a:schemeClr val="tx1"/>
              </a:solidFill>
              <a:latin typeface="Arial" charset="0"/>
              <a:ea typeface="ＭＳ Ｐゴシック" charset="0"/>
              <a:cs typeface="ＭＳ Ｐゴシック" charset="0"/>
            </a:endParaRPr>
          </a:p>
          <a:p>
            <a:pPr>
              <a:lnSpc>
                <a:spcPct val="80000"/>
              </a:lnSpc>
              <a:buFontTx/>
              <a:buNone/>
            </a:pPr>
            <a:r>
              <a:rPr lang="en-US" dirty="0">
                <a:latin typeface="Arial" charset="0"/>
              </a:rPr>
              <a:t>6.1.1 – Overview of VLANs</a:t>
            </a:r>
            <a:endParaRPr lang="en-US" dirty="0"/>
          </a:p>
          <a:p>
            <a:pPr marL="112713" marR="0" indent="-112713" algn="l" defTabSz="1020763" rtl="0" eaLnBrk="0" fontAlgn="base" latinLnBrk="0" hangingPunct="0">
              <a:lnSpc>
                <a:spcPct val="80000"/>
              </a:lnSpc>
              <a:spcBef>
                <a:spcPct val="50000"/>
              </a:spcBef>
              <a:spcAft>
                <a:spcPct val="0"/>
              </a:spcAft>
              <a:buClrTx/>
              <a:buSzPct val="100000"/>
              <a:buFontTx/>
              <a:buNone/>
              <a:tabLst/>
              <a:defRPr/>
            </a:pPr>
            <a:r>
              <a:rPr lang="en-US" dirty="0"/>
              <a:t>6.1.1.3</a:t>
            </a:r>
            <a:r>
              <a:rPr lang="en-US" baseline="0" dirty="0"/>
              <a:t> – Types of VLANs (cont.)</a:t>
            </a:r>
            <a:endParaRPr lang="en-US" dirty="0"/>
          </a:p>
          <a:p>
            <a:pPr>
              <a:lnSpc>
                <a:spcPct val="80000"/>
              </a:lnSpc>
              <a:buFontTx/>
              <a:buNone/>
            </a:pPr>
            <a:endParaRPr lang="en-US" dirty="0"/>
          </a:p>
        </p:txBody>
      </p:sp>
    </p:spTree>
    <p:extLst>
      <p:ext uri="{BB962C8B-B14F-4D97-AF65-F5344CB8AC3E}">
        <p14:creationId xmlns:p14="http://schemas.microsoft.com/office/powerpoint/2010/main" val="15044482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9</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a:solidFill>
                  <a:schemeClr val="tx1"/>
                </a:solidFill>
                <a:latin typeface="Arial" charset="0"/>
                <a:ea typeface="ＭＳ Ｐゴシック" charset="0"/>
                <a:cs typeface="ＭＳ Ｐゴシック" charset="0"/>
              </a:rPr>
              <a:t>6.1 – </a:t>
            </a:r>
            <a:r>
              <a:rPr lang="en-US" sz="1200" dirty="0">
                <a:latin typeface="Arial" charset="0"/>
              </a:rPr>
              <a:t>VLAN Segmentation</a:t>
            </a:r>
            <a:endParaRPr lang="en-US" sz="1200" kern="1200" dirty="0">
              <a:solidFill>
                <a:schemeClr val="tx1"/>
              </a:solidFill>
              <a:latin typeface="Arial" charset="0"/>
              <a:ea typeface="ＭＳ Ｐゴシック" charset="0"/>
              <a:cs typeface="ＭＳ Ｐゴシック" charset="0"/>
            </a:endParaRPr>
          </a:p>
          <a:p>
            <a:pPr>
              <a:lnSpc>
                <a:spcPct val="80000"/>
              </a:lnSpc>
              <a:buFontTx/>
              <a:buNone/>
            </a:pPr>
            <a:r>
              <a:rPr lang="en-US" dirty="0">
                <a:latin typeface="Arial" charset="0"/>
              </a:rPr>
              <a:t>6.1.1 – Overview of VLANs</a:t>
            </a:r>
            <a:endParaRPr lang="en-US" dirty="0"/>
          </a:p>
          <a:p>
            <a:pPr marL="112713" marR="0" indent="-112713" algn="l" defTabSz="1020763" rtl="0" eaLnBrk="0" fontAlgn="base" latinLnBrk="0" hangingPunct="0">
              <a:lnSpc>
                <a:spcPct val="80000"/>
              </a:lnSpc>
              <a:spcBef>
                <a:spcPct val="50000"/>
              </a:spcBef>
              <a:spcAft>
                <a:spcPct val="0"/>
              </a:spcAft>
              <a:buClrTx/>
              <a:buSzPct val="100000"/>
              <a:buFontTx/>
              <a:buNone/>
              <a:tabLst/>
              <a:defRPr/>
            </a:pPr>
            <a:r>
              <a:rPr lang="en-US" dirty="0"/>
              <a:t>6.1.1.4</a:t>
            </a:r>
            <a:r>
              <a:rPr lang="en-US" baseline="0" dirty="0"/>
              <a:t> – Voice VLANs</a:t>
            </a:r>
            <a:endParaRPr lang="en-US" dirty="0"/>
          </a:p>
        </p:txBody>
      </p:sp>
    </p:spTree>
    <p:extLst>
      <p:ext uri="{BB962C8B-B14F-4D97-AF65-F5344CB8AC3E}">
        <p14:creationId xmlns:p14="http://schemas.microsoft.com/office/powerpoint/2010/main" val="150444829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PPt_CoverArt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893888"/>
            <a:ext cx="9140825" cy="2449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3"/>
          <p:cNvSpPr>
            <a:spLocks noChangeArrowheads="1"/>
          </p:cNvSpPr>
          <p:nvPr/>
        </p:nvSpPr>
        <p:spPr bwMode="auto">
          <a:xfrm>
            <a:off x="4498975" y="6670675"/>
            <a:ext cx="2347913"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nchor="b" anchorCtr="1">
            <a:spAutoFit/>
          </a:bodyPr>
          <a:lstStyle/>
          <a:p>
            <a:pPr algn="l" defTabSz="814388">
              <a:lnSpc>
                <a:spcPct val="100000"/>
              </a:lnSpc>
            </a:pPr>
            <a:r>
              <a:rPr lang="en-US" sz="700">
                <a:solidFill>
                  <a:srgbClr val="D3D3D3"/>
                </a:solidFill>
              </a:rPr>
              <a:t>© 2007 – 2010, Cisco Systems, Inc. All rights reserved.</a:t>
            </a:r>
          </a:p>
        </p:txBody>
      </p:sp>
      <p:sp>
        <p:nvSpPr>
          <p:cNvPr id="6" name="Rectangle 4"/>
          <p:cNvSpPr>
            <a:spLocks noChangeArrowheads="1"/>
          </p:cNvSpPr>
          <p:nvPr/>
        </p:nvSpPr>
        <p:spPr bwMode="auto">
          <a:xfrm>
            <a:off x="7123113" y="6672263"/>
            <a:ext cx="650875"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nchor="b">
            <a:spAutoFit/>
          </a:bodyPr>
          <a:lstStyle/>
          <a:p>
            <a:pPr algn="r" defTabSz="814388">
              <a:lnSpc>
                <a:spcPct val="100000"/>
              </a:lnSpc>
            </a:pPr>
            <a:r>
              <a:rPr lang="en-US" sz="700">
                <a:solidFill>
                  <a:srgbClr val="D3D3D3"/>
                </a:solidFill>
              </a:rPr>
              <a:t>Cisco Public</a:t>
            </a:r>
          </a:p>
        </p:txBody>
      </p:sp>
      <p:sp>
        <p:nvSpPr>
          <p:cNvPr id="7" name="Rectangle 5"/>
          <p:cNvSpPr>
            <a:spLocks noChangeArrowheads="1"/>
          </p:cNvSpPr>
          <p:nvPr/>
        </p:nvSpPr>
        <p:spPr bwMode="auto">
          <a:xfrm>
            <a:off x="193675" y="6562725"/>
            <a:ext cx="962025"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124" tIns="41061" rIns="82124" bIns="41061" anchor="b">
            <a:spAutoFit/>
          </a:bodyPr>
          <a:lstStyle/>
          <a:p>
            <a:pPr algn="l" defTabSz="814388">
              <a:lnSpc>
                <a:spcPct val="100000"/>
              </a:lnSpc>
            </a:pPr>
            <a:r>
              <a:rPr lang="en-US" sz="700" dirty="0">
                <a:solidFill>
                  <a:srgbClr val="D3D3D3"/>
                </a:solidFill>
              </a:rPr>
              <a:t>ITE PC v4.1</a:t>
            </a:r>
          </a:p>
          <a:p>
            <a:pPr algn="l" defTabSz="814388">
              <a:lnSpc>
                <a:spcPct val="100000"/>
              </a:lnSpc>
            </a:pPr>
            <a:r>
              <a:rPr lang="en-US" sz="700" dirty="0">
                <a:solidFill>
                  <a:srgbClr val="D3D3D3"/>
                </a:solidFill>
              </a:rPr>
              <a:t>Chapter 6</a:t>
            </a:r>
          </a:p>
        </p:txBody>
      </p:sp>
      <p:sp>
        <p:nvSpPr>
          <p:cNvPr id="8" name="Rectangle 6"/>
          <p:cNvSpPr>
            <a:spLocks noChangeArrowheads="1"/>
          </p:cNvSpPr>
          <p:nvPr/>
        </p:nvSpPr>
        <p:spPr bwMode="auto">
          <a:xfrm>
            <a:off x="8596313" y="6626225"/>
            <a:ext cx="320675"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nchor="b">
            <a:spAutoFit/>
          </a:bodyPr>
          <a:lstStyle/>
          <a:p>
            <a:pPr algn="r" defTabSz="814388">
              <a:lnSpc>
                <a:spcPct val="100000"/>
              </a:lnSpc>
            </a:pPr>
            <a:fld id="{DC7FBAF0-BCF5-8741-945F-3C6763791038}" type="slidenum">
              <a:rPr lang="en-US" sz="1000">
                <a:solidFill>
                  <a:srgbClr val="D3D3D3"/>
                </a:solidFill>
              </a:rPr>
              <a:pPr algn="r" defTabSz="814388">
                <a:lnSpc>
                  <a:spcPct val="100000"/>
                </a:lnSpc>
              </a:pPr>
              <a:t>‹#›</a:t>
            </a:fld>
            <a:endParaRPr lang="en-US" sz="1000">
              <a:solidFill>
                <a:srgbClr val="D3D3D3"/>
              </a:solidFill>
            </a:endParaRPr>
          </a:p>
        </p:txBody>
      </p:sp>
      <p:pic>
        <p:nvPicPr>
          <p:cNvPr id="9" name="Picture 9" descr="Cisco_NewLogo"/>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483225" y="5940425"/>
            <a:ext cx="3354388"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0" descr="Cisc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6063" y="119063"/>
            <a:ext cx="1171575"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90247" name="Rectangle 7"/>
          <p:cNvSpPr>
            <a:spLocks noGrp="1" noChangeArrowheads="1"/>
          </p:cNvSpPr>
          <p:nvPr>
            <p:ph type="ctrTitle"/>
          </p:nvPr>
        </p:nvSpPr>
        <p:spPr bwMode="white">
          <a:xfrm>
            <a:off x="311150" y="2671763"/>
            <a:ext cx="3768725" cy="830262"/>
          </a:xfrm>
          <a:ln/>
        </p:spPr>
        <p:txBody>
          <a:bodyPr anchor="ctr"/>
          <a:lstStyle>
            <a:lvl1pPr>
              <a:defRPr sz="3000" b="0">
                <a:solidFill>
                  <a:srgbClr val="FFFFFF"/>
                </a:solidFill>
              </a:defRPr>
            </a:lvl1pPr>
          </a:lstStyle>
          <a:p>
            <a:r>
              <a:rPr lang="en-US" dirty="0"/>
              <a:t>Click To Edit Master Title Style</a:t>
            </a:r>
          </a:p>
        </p:txBody>
      </p:sp>
      <p:sp>
        <p:nvSpPr>
          <p:cNvPr id="1290248" name="Rectangle 8"/>
          <p:cNvSpPr>
            <a:spLocks noGrp="1" noChangeArrowheads="1"/>
          </p:cNvSpPr>
          <p:nvPr>
            <p:ph type="subTitle" idx="1"/>
          </p:nvPr>
        </p:nvSpPr>
        <p:spPr>
          <a:xfrm>
            <a:off x="311150" y="4672013"/>
            <a:ext cx="4103688" cy="658812"/>
          </a:xfrm>
          <a:ln/>
        </p:spPr>
        <p:txBody>
          <a:bodyPr/>
          <a:lstStyle>
            <a:lvl1pPr marL="0" indent="0">
              <a:lnSpc>
                <a:spcPct val="90000"/>
              </a:lnSpc>
              <a:buFont typeface="Wingdings" pitchFamily="2" charset="2"/>
              <a:buNone/>
              <a:defRPr sz="2000" b="1">
                <a:solidFill>
                  <a:schemeClr val="bg2"/>
                </a:solidFill>
              </a:defRPr>
            </a:lvl1pPr>
          </a:lstStyle>
          <a:p>
            <a:r>
              <a:rPr lang="en-US"/>
              <a:t>Click to Edit Master Subtitle Style</a:t>
            </a:r>
          </a:p>
        </p:txBody>
      </p:sp>
    </p:spTree>
    <p:extLst>
      <p:ext uri="{BB962C8B-B14F-4D97-AF65-F5344CB8AC3E}">
        <p14:creationId xmlns:p14="http://schemas.microsoft.com/office/powerpoint/2010/main" val="38540273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875252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5925" y="798513"/>
            <a:ext cx="2035175" cy="47879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55638" y="798513"/>
            <a:ext cx="5957887" cy="47879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67663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55638" y="798513"/>
            <a:ext cx="8145462" cy="838200"/>
          </a:xfrm>
        </p:spPr>
        <p:txBody>
          <a:bodyPr/>
          <a:lstStyle/>
          <a:p>
            <a:r>
              <a:rPr lang="en-US"/>
              <a:t>Click to edit Master title style</a:t>
            </a:r>
          </a:p>
        </p:txBody>
      </p:sp>
      <p:sp>
        <p:nvSpPr>
          <p:cNvPr id="3" name="Table Placeholder 2"/>
          <p:cNvSpPr>
            <a:spLocks noGrp="1"/>
          </p:cNvSpPr>
          <p:nvPr>
            <p:ph type="tbl" idx="1"/>
          </p:nvPr>
        </p:nvSpPr>
        <p:spPr>
          <a:xfrm>
            <a:off x="655638" y="2014538"/>
            <a:ext cx="7940675" cy="3571875"/>
          </a:xfrm>
        </p:spPr>
        <p:txBody>
          <a:bodyPr/>
          <a:lstStyle/>
          <a:p>
            <a:pPr lvl="0"/>
            <a:endParaRPr lang="en-US" noProof="0" dirty="0"/>
          </a:p>
        </p:txBody>
      </p:sp>
    </p:spTree>
    <p:extLst>
      <p:ext uri="{BB962C8B-B14F-4D97-AF65-F5344CB8AC3E}">
        <p14:creationId xmlns:p14="http://schemas.microsoft.com/office/powerpoint/2010/main" val="39697481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8" descr="PPt_4face_021208.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911350"/>
            <a:ext cx="9144000" cy="243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278"/>
          <p:cNvSpPr>
            <a:spLocks noChangeArrowheads="1"/>
          </p:cNvSpPr>
          <p:nvPr/>
        </p:nvSpPr>
        <p:spPr bwMode="auto">
          <a:xfrm>
            <a:off x="4498975" y="6672263"/>
            <a:ext cx="2022475"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nchor="b" anchorCtr="1">
            <a:spAutoFit/>
          </a:bodyPr>
          <a:lstStyle/>
          <a:p>
            <a:pPr algn="l" defTabSz="814388">
              <a:lnSpc>
                <a:spcPct val="100000"/>
              </a:lnSpc>
            </a:pPr>
            <a:r>
              <a:rPr lang="en-US" sz="700">
                <a:solidFill>
                  <a:srgbClr val="D3D3D3"/>
                </a:solidFill>
              </a:rPr>
              <a:t>© 2008 Cisco Systems, Inc. All rights reserved.</a:t>
            </a:r>
          </a:p>
        </p:txBody>
      </p:sp>
      <p:sp>
        <p:nvSpPr>
          <p:cNvPr id="6" name="Rectangle 279"/>
          <p:cNvSpPr>
            <a:spLocks noChangeArrowheads="1"/>
          </p:cNvSpPr>
          <p:nvPr/>
        </p:nvSpPr>
        <p:spPr bwMode="auto">
          <a:xfrm>
            <a:off x="6896100" y="6672263"/>
            <a:ext cx="877888"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nchor="b">
            <a:spAutoFit/>
          </a:bodyPr>
          <a:lstStyle/>
          <a:p>
            <a:pPr algn="r" defTabSz="814388">
              <a:lnSpc>
                <a:spcPct val="100000"/>
              </a:lnSpc>
            </a:pPr>
            <a:r>
              <a:rPr lang="en-US" sz="700">
                <a:solidFill>
                  <a:srgbClr val="D3D3D3"/>
                </a:solidFill>
              </a:rPr>
              <a:t>Cisco Confidential</a:t>
            </a:r>
          </a:p>
        </p:txBody>
      </p:sp>
      <p:sp>
        <p:nvSpPr>
          <p:cNvPr id="7" name="Rectangle 280"/>
          <p:cNvSpPr>
            <a:spLocks noChangeArrowheads="1"/>
          </p:cNvSpPr>
          <p:nvPr/>
        </p:nvSpPr>
        <p:spPr bwMode="auto">
          <a:xfrm>
            <a:off x="193675" y="6672263"/>
            <a:ext cx="962025"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124" tIns="41061" rIns="82124" bIns="41061" anchor="b">
            <a:spAutoFit/>
          </a:bodyPr>
          <a:lstStyle/>
          <a:p>
            <a:pPr algn="l" defTabSz="814388">
              <a:lnSpc>
                <a:spcPct val="100000"/>
              </a:lnSpc>
            </a:pPr>
            <a:r>
              <a:rPr lang="en-US" sz="700">
                <a:solidFill>
                  <a:srgbClr val="D3D3D3"/>
                </a:solidFill>
              </a:rPr>
              <a:t>Presentation_ID</a:t>
            </a:r>
          </a:p>
        </p:txBody>
      </p:sp>
      <p:sp>
        <p:nvSpPr>
          <p:cNvPr id="8" name="Rectangle 281"/>
          <p:cNvSpPr>
            <a:spLocks noChangeArrowheads="1"/>
          </p:cNvSpPr>
          <p:nvPr/>
        </p:nvSpPr>
        <p:spPr bwMode="auto">
          <a:xfrm>
            <a:off x="8596313" y="6626225"/>
            <a:ext cx="320675"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nchor="b">
            <a:spAutoFit/>
          </a:bodyPr>
          <a:lstStyle/>
          <a:p>
            <a:pPr algn="r" defTabSz="814388">
              <a:lnSpc>
                <a:spcPct val="100000"/>
              </a:lnSpc>
            </a:pPr>
            <a:fld id="{7F1BC4EF-034A-F647-AA58-B71D58802FDB}" type="slidenum">
              <a:rPr lang="en-US" sz="1000">
                <a:solidFill>
                  <a:srgbClr val="D3D3D3"/>
                </a:solidFill>
              </a:rPr>
              <a:pPr algn="r" defTabSz="814388">
                <a:lnSpc>
                  <a:spcPct val="100000"/>
                </a:lnSpc>
              </a:pPr>
              <a:t>‹#›</a:t>
            </a:fld>
            <a:endParaRPr lang="en-US" sz="1000">
              <a:solidFill>
                <a:srgbClr val="D3D3D3"/>
              </a:solidFill>
            </a:endParaRPr>
          </a:p>
        </p:txBody>
      </p:sp>
      <p:pic>
        <p:nvPicPr>
          <p:cNvPr id="9" name="Picture 331" descr="Cisco_NewLogo"/>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483225" y="5940425"/>
            <a:ext cx="3354388"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333" descr="Cisc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6063" y="119063"/>
            <a:ext cx="1171575"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9873" name="Rectangle 209"/>
          <p:cNvSpPr>
            <a:spLocks noGrp="1" noChangeArrowheads="1"/>
          </p:cNvSpPr>
          <p:nvPr>
            <p:ph type="ctrTitle"/>
          </p:nvPr>
        </p:nvSpPr>
        <p:spPr bwMode="white">
          <a:xfrm>
            <a:off x="311150" y="2671763"/>
            <a:ext cx="3768725" cy="830262"/>
          </a:xfrm>
          <a:ln/>
        </p:spPr>
        <p:txBody>
          <a:bodyPr anchor="ctr"/>
          <a:lstStyle>
            <a:lvl1pPr>
              <a:defRPr sz="3000" b="0">
                <a:solidFill>
                  <a:srgbClr val="FFFFFF"/>
                </a:solidFill>
              </a:defRPr>
            </a:lvl1pPr>
          </a:lstStyle>
          <a:p>
            <a:r>
              <a:rPr lang="en-US" dirty="0"/>
              <a:t>Click to edit Master title style</a:t>
            </a:r>
          </a:p>
        </p:txBody>
      </p:sp>
      <p:sp>
        <p:nvSpPr>
          <p:cNvPr id="369874" name="Rectangle 210"/>
          <p:cNvSpPr>
            <a:spLocks noGrp="1" noChangeArrowheads="1"/>
          </p:cNvSpPr>
          <p:nvPr>
            <p:ph type="subTitle" idx="1"/>
          </p:nvPr>
        </p:nvSpPr>
        <p:spPr>
          <a:xfrm>
            <a:off x="311150" y="4672013"/>
            <a:ext cx="4103688" cy="658812"/>
          </a:xfrm>
          <a:ln/>
        </p:spPr>
        <p:txBody>
          <a:bodyPr/>
          <a:lstStyle>
            <a:lvl1pPr marL="0" indent="0">
              <a:lnSpc>
                <a:spcPct val="90000"/>
              </a:lnSpc>
              <a:buFont typeface="Wingdings" pitchFamily="2" charset="2"/>
              <a:buNone/>
              <a:defRPr sz="2000" b="1">
                <a:solidFill>
                  <a:schemeClr val="bg2"/>
                </a:solidFill>
              </a:defRPr>
            </a:lvl1pPr>
          </a:lstStyle>
          <a:p>
            <a:r>
              <a:rPr lang="en-US" dirty="0"/>
              <a:t>Click to edit Master subtitle style</a:t>
            </a:r>
          </a:p>
        </p:txBody>
      </p:sp>
    </p:spTree>
    <p:extLst>
      <p:ext uri="{BB962C8B-B14F-4D97-AF65-F5344CB8AC3E}">
        <p14:creationId xmlns:p14="http://schemas.microsoft.com/office/powerpoint/2010/main" val="8848856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2pPr marL="457200" indent="-228600">
              <a:buFont typeface="Arial" panose="020B0604020202020204" pitchFamily="34" charset="0"/>
              <a:buChar char="•"/>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610473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3228517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55638" y="2014538"/>
            <a:ext cx="3894137" cy="3571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02175" y="2014538"/>
            <a:ext cx="3894138" cy="3571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492319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643739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6408482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85695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55638" y="702293"/>
            <a:ext cx="8145462" cy="838200"/>
          </a:xfrm>
        </p:spPr>
        <p:txBody>
          <a:bodyPr/>
          <a:lstStyle/>
          <a:p>
            <a:r>
              <a:rPr lang="en-US" dirty="0"/>
              <a:t>Click to edit Master title style</a:t>
            </a:r>
          </a:p>
        </p:txBody>
      </p:sp>
      <p:sp>
        <p:nvSpPr>
          <p:cNvPr id="3" name="Content Placeholder 2"/>
          <p:cNvSpPr>
            <a:spLocks noGrp="1"/>
          </p:cNvSpPr>
          <p:nvPr>
            <p:ph idx="1"/>
          </p:nvPr>
        </p:nvSpPr>
        <p:spPr>
          <a:xfrm>
            <a:off x="655638" y="1687390"/>
            <a:ext cx="7940675" cy="4720787"/>
          </a:xfrm>
        </p:spPr>
        <p:txBody>
          <a:bodyPr/>
          <a:lstStyle>
            <a:lvl2pPr marL="457200" indent="-228600">
              <a:buFont typeface="Arial" panose="020B0604020202020204" pitchFamily="34" charset="0"/>
              <a:buChar char="•"/>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6097551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8542533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1374911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9862915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5925" y="798513"/>
            <a:ext cx="2035175" cy="47879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55638" y="798513"/>
            <a:ext cx="5957887" cy="47879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316079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7811502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55638" y="2014538"/>
            <a:ext cx="3894137" cy="3571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02175" y="2014538"/>
            <a:ext cx="3894138" cy="3571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389473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002792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3883690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948584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7749952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2919012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5.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55638" y="798513"/>
            <a:ext cx="8145462"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82124" tIns="41061" rIns="82124" bIns="41061" numCol="1" anchor="b" anchorCtr="0" compatLnSpc="1">
            <a:prstTxWarp prst="textNoShape">
              <a:avLst/>
            </a:prstTxWarp>
          </a:bodyPr>
          <a:lstStyle/>
          <a:p>
            <a:pPr lvl="0"/>
            <a:r>
              <a:rPr lang="en-US"/>
              <a:t>Slide Title</a:t>
            </a:r>
          </a:p>
        </p:txBody>
      </p:sp>
      <p:sp>
        <p:nvSpPr>
          <p:cNvPr id="1027" name="Rectangle 4"/>
          <p:cNvSpPr>
            <a:spLocks noChangeArrowheads="1"/>
          </p:cNvSpPr>
          <p:nvPr/>
        </p:nvSpPr>
        <p:spPr bwMode="auto">
          <a:xfrm>
            <a:off x="193675" y="6562725"/>
            <a:ext cx="962025"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124" tIns="41061" rIns="82124" bIns="41061" anchor="b">
            <a:spAutoFit/>
          </a:bodyPr>
          <a:lstStyle/>
          <a:p>
            <a:pPr algn="l" defTabSz="814388">
              <a:lnSpc>
                <a:spcPct val="100000"/>
              </a:lnSpc>
            </a:pPr>
            <a:r>
              <a:rPr lang="en-US" sz="700" dirty="0">
                <a:solidFill>
                  <a:srgbClr val="D3D3D3"/>
                </a:solidFill>
              </a:rPr>
              <a:t>ITE PC v4.1</a:t>
            </a:r>
          </a:p>
          <a:p>
            <a:pPr algn="l" defTabSz="814388">
              <a:lnSpc>
                <a:spcPct val="100000"/>
              </a:lnSpc>
            </a:pPr>
            <a:r>
              <a:rPr lang="en-US" sz="700" dirty="0">
                <a:solidFill>
                  <a:srgbClr val="D3D3D3"/>
                </a:solidFill>
              </a:rPr>
              <a:t>Chapter 6</a:t>
            </a:r>
          </a:p>
        </p:txBody>
      </p:sp>
      <p:sp>
        <p:nvSpPr>
          <p:cNvPr id="1028" name="Rectangle 5"/>
          <p:cNvSpPr>
            <a:spLocks noChangeArrowheads="1"/>
          </p:cNvSpPr>
          <p:nvPr/>
        </p:nvSpPr>
        <p:spPr bwMode="auto">
          <a:xfrm>
            <a:off x="8596313" y="6626225"/>
            <a:ext cx="320675"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nchor="b">
            <a:spAutoFit/>
          </a:bodyPr>
          <a:lstStyle/>
          <a:p>
            <a:pPr algn="r" defTabSz="814388">
              <a:lnSpc>
                <a:spcPct val="100000"/>
              </a:lnSpc>
            </a:pPr>
            <a:fld id="{28856D66-2D7E-BA44-8BF8-F720D8CAD36C}" type="slidenum">
              <a:rPr lang="en-US" sz="1000">
                <a:solidFill>
                  <a:srgbClr val="D3D3D3"/>
                </a:solidFill>
              </a:rPr>
              <a:pPr algn="r" defTabSz="814388">
                <a:lnSpc>
                  <a:spcPct val="100000"/>
                </a:lnSpc>
              </a:pPr>
              <a:t>‹#›</a:t>
            </a:fld>
            <a:endParaRPr lang="en-US" sz="1000">
              <a:solidFill>
                <a:srgbClr val="D3D3D3"/>
              </a:solidFill>
            </a:endParaRPr>
          </a:p>
        </p:txBody>
      </p:sp>
      <p:sp>
        <p:nvSpPr>
          <p:cNvPr id="1029" name="Rectangle 6"/>
          <p:cNvSpPr>
            <a:spLocks noGrp="1" noChangeArrowheads="1"/>
          </p:cNvSpPr>
          <p:nvPr>
            <p:ph type="body" idx="1"/>
          </p:nvPr>
        </p:nvSpPr>
        <p:spPr bwMode="auto">
          <a:xfrm>
            <a:off x="636398" y="2078328"/>
            <a:ext cx="7940675" cy="3950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82124" tIns="41061" rIns="82124" bIns="41061" numCol="1" anchor="t" anchorCtr="0" compatLnSpc="1">
            <a:prstTxWarp prst="textNoShape">
              <a:avLst/>
            </a:prstTxWarp>
          </a:bodyPr>
          <a:lstStyle/>
          <a:p>
            <a:pPr lvl="0"/>
            <a:r>
              <a:rPr lang="en-US"/>
              <a:t>Body Text</a:t>
            </a:r>
          </a:p>
          <a:p>
            <a:pPr lvl="1"/>
            <a:r>
              <a:rPr lang="en-US"/>
              <a:t>Second Level</a:t>
            </a:r>
          </a:p>
          <a:p>
            <a:pPr lvl="2"/>
            <a:r>
              <a:rPr lang="en-US"/>
              <a:t>Third Level</a:t>
            </a:r>
          </a:p>
          <a:p>
            <a:pPr lvl="3"/>
            <a:r>
              <a:rPr lang="en-US"/>
              <a:t>Fourth Level</a:t>
            </a:r>
          </a:p>
          <a:p>
            <a:pPr lvl="4"/>
            <a:r>
              <a:rPr lang="en-US"/>
              <a:t>Fifth Level</a:t>
            </a:r>
          </a:p>
        </p:txBody>
      </p:sp>
      <p:pic>
        <p:nvPicPr>
          <p:cNvPr id="1030" name="Picture 7" descr="PPt_TopBand_Artwork"/>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914082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1" name="Rectangle 8"/>
          <p:cNvSpPr>
            <a:spLocks noChangeArrowheads="1"/>
          </p:cNvSpPr>
          <p:nvPr/>
        </p:nvSpPr>
        <p:spPr bwMode="auto">
          <a:xfrm>
            <a:off x="4498975" y="6670675"/>
            <a:ext cx="2347913"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nchor="b" anchorCtr="1">
            <a:spAutoFit/>
          </a:bodyPr>
          <a:lstStyle/>
          <a:p>
            <a:pPr algn="l" defTabSz="814388">
              <a:lnSpc>
                <a:spcPct val="100000"/>
              </a:lnSpc>
            </a:pPr>
            <a:r>
              <a:rPr lang="en-US" sz="700">
                <a:solidFill>
                  <a:srgbClr val="D3D3D3"/>
                </a:solidFill>
              </a:rPr>
              <a:t>© 2007 – 2010, Cisco Systems, Inc. All rights reserved.</a:t>
            </a:r>
          </a:p>
        </p:txBody>
      </p:sp>
      <p:sp>
        <p:nvSpPr>
          <p:cNvPr id="1032" name="Rectangle 9"/>
          <p:cNvSpPr>
            <a:spLocks noChangeArrowheads="1"/>
          </p:cNvSpPr>
          <p:nvPr/>
        </p:nvSpPr>
        <p:spPr bwMode="auto">
          <a:xfrm>
            <a:off x="7123113" y="6672263"/>
            <a:ext cx="650875"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nchor="b">
            <a:spAutoFit/>
          </a:bodyPr>
          <a:lstStyle/>
          <a:p>
            <a:pPr algn="r" defTabSz="814388">
              <a:lnSpc>
                <a:spcPct val="100000"/>
              </a:lnSpc>
            </a:pPr>
            <a:r>
              <a:rPr lang="en-US" sz="700">
                <a:solidFill>
                  <a:srgbClr val="D3D3D3"/>
                </a:solidFill>
              </a:rPr>
              <a:t>Cisco Public</a:t>
            </a:r>
          </a:p>
        </p:txBody>
      </p:sp>
    </p:spTree>
  </p:cSld>
  <p:clrMap bg1="lt1" tx1="dk1" bg2="lt2" tx2="dk2" accent1="accent1" accent2="accent2" accent3="accent3" accent4="accent4" accent5="accent5" accent6="accent6" hlink="hlink" folHlink="folHlink"/>
  <p:sldLayoutIdLst>
    <p:sldLayoutId id="2147484055" r:id="rId1"/>
    <p:sldLayoutId id="2147484034" r:id="rId2"/>
    <p:sldLayoutId id="2147484035" r:id="rId3"/>
    <p:sldLayoutId id="2147484036" r:id="rId4"/>
    <p:sldLayoutId id="2147484037" r:id="rId5"/>
    <p:sldLayoutId id="2147484038" r:id="rId6"/>
    <p:sldLayoutId id="2147484039" r:id="rId7"/>
    <p:sldLayoutId id="2147484040" r:id="rId8"/>
    <p:sldLayoutId id="2147484041" r:id="rId9"/>
    <p:sldLayoutId id="2147484042" r:id="rId10"/>
    <p:sldLayoutId id="2147484043" r:id="rId11"/>
    <p:sldLayoutId id="2147484044" r:id="rId12"/>
  </p:sldLayoutIdLst>
  <p:txStyles>
    <p:titleStyle>
      <a:lvl1pPr algn="l" defTabSz="814388" rtl="0" eaLnBrk="0" fontAlgn="base" hangingPunct="0">
        <a:lnSpc>
          <a:spcPct val="90000"/>
        </a:lnSpc>
        <a:spcBef>
          <a:spcPct val="0"/>
        </a:spcBef>
        <a:spcAft>
          <a:spcPct val="0"/>
        </a:spcAft>
        <a:defRPr sz="3200" b="1">
          <a:solidFill>
            <a:srgbClr val="708CA1"/>
          </a:solidFill>
          <a:latin typeface="+mj-lt"/>
          <a:ea typeface="ＭＳ Ｐゴシック" charset="0"/>
          <a:cs typeface="ＭＳ Ｐゴシック" charset="0"/>
        </a:defRPr>
      </a:lvl1pPr>
      <a:lvl2pPr algn="l" defTabSz="814388" rtl="0" eaLnBrk="0" fontAlgn="base" hangingPunct="0">
        <a:lnSpc>
          <a:spcPct val="90000"/>
        </a:lnSpc>
        <a:spcBef>
          <a:spcPct val="0"/>
        </a:spcBef>
        <a:spcAft>
          <a:spcPct val="0"/>
        </a:spcAft>
        <a:defRPr sz="3200" b="1">
          <a:solidFill>
            <a:srgbClr val="708CA1"/>
          </a:solidFill>
          <a:latin typeface="Arial" charset="0"/>
          <a:ea typeface="ＭＳ Ｐゴシック" charset="0"/>
          <a:cs typeface="ＭＳ Ｐゴシック" charset="0"/>
        </a:defRPr>
      </a:lvl2pPr>
      <a:lvl3pPr algn="l" defTabSz="814388" rtl="0" eaLnBrk="0" fontAlgn="base" hangingPunct="0">
        <a:lnSpc>
          <a:spcPct val="90000"/>
        </a:lnSpc>
        <a:spcBef>
          <a:spcPct val="0"/>
        </a:spcBef>
        <a:spcAft>
          <a:spcPct val="0"/>
        </a:spcAft>
        <a:defRPr sz="3200" b="1">
          <a:solidFill>
            <a:srgbClr val="708CA1"/>
          </a:solidFill>
          <a:latin typeface="Arial" charset="0"/>
          <a:ea typeface="ＭＳ Ｐゴシック" charset="0"/>
          <a:cs typeface="ＭＳ Ｐゴシック" charset="0"/>
        </a:defRPr>
      </a:lvl3pPr>
      <a:lvl4pPr algn="l" defTabSz="814388" rtl="0" eaLnBrk="0" fontAlgn="base" hangingPunct="0">
        <a:lnSpc>
          <a:spcPct val="90000"/>
        </a:lnSpc>
        <a:spcBef>
          <a:spcPct val="0"/>
        </a:spcBef>
        <a:spcAft>
          <a:spcPct val="0"/>
        </a:spcAft>
        <a:defRPr sz="3200" b="1">
          <a:solidFill>
            <a:srgbClr val="708CA1"/>
          </a:solidFill>
          <a:latin typeface="Arial" charset="0"/>
          <a:ea typeface="ＭＳ Ｐゴシック" charset="0"/>
          <a:cs typeface="ＭＳ Ｐゴシック" charset="0"/>
        </a:defRPr>
      </a:lvl4pPr>
      <a:lvl5pPr algn="l" defTabSz="814388" rtl="0" eaLnBrk="0" fontAlgn="base" hangingPunct="0">
        <a:lnSpc>
          <a:spcPct val="90000"/>
        </a:lnSpc>
        <a:spcBef>
          <a:spcPct val="0"/>
        </a:spcBef>
        <a:spcAft>
          <a:spcPct val="0"/>
        </a:spcAft>
        <a:defRPr sz="3200" b="1">
          <a:solidFill>
            <a:srgbClr val="708CA1"/>
          </a:solidFill>
          <a:latin typeface="Arial" charset="0"/>
          <a:ea typeface="ＭＳ Ｐゴシック" charset="0"/>
          <a:cs typeface="ＭＳ Ｐゴシック" charset="0"/>
        </a:defRPr>
      </a:lvl5pPr>
      <a:lvl6pPr marL="457200" algn="l" defTabSz="814388" rtl="0" fontAlgn="base">
        <a:lnSpc>
          <a:spcPct val="90000"/>
        </a:lnSpc>
        <a:spcBef>
          <a:spcPct val="0"/>
        </a:spcBef>
        <a:spcAft>
          <a:spcPct val="0"/>
        </a:spcAft>
        <a:defRPr sz="3200" b="1">
          <a:solidFill>
            <a:srgbClr val="708CA1"/>
          </a:solidFill>
          <a:latin typeface="Arial" charset="0"/>
        </a:defRPr>
      </a:lvl6pPr>
      <a:lvl7pPr marL="914400" algn="l" defTabSz="814388" rtl="0" fontAlgn="base">
        <a:lnSpc>
          <a:spcPct val="90000"/>
        </a:lnSpc>
        <a:spcBef>
          <a:spcPct val="0"/>
        </a:spcBef>
        <a:spcAft>
          <a:spcPct val="0"/>
        </a:spcAft>
        <a:defRPr sz="3200" b="1">
          <a:solidFill>
            <a:srgbClr val="708CA1"/>
          </a:solidFill>
          <a:latin typeface="Arial" charset="0"/>
        </a:defRPr>
      </a:lvl7pPr>
      <a:lvl8pPr marL="1371600" algn="l" defTabSz="814388" rtl="0" fontAlgn="base">
        <a:lnSpc>
          <a:spcPct val="90000"/>
        </a:lnSpc>
        <a:spcBef>
          <a:spcPct val="0"/>
        </a:spcBef>
        <a:spcAft>
          <a:spcPct val="0"/>
        </a:spcAft>
        <a:defRPr sz="3200" b="1">
          <a:solidFill>
            <a:srgbClr val="708CA1"/>
          </a:solidFill>
          <a:latin typeface="Arial" charset="0"/>
        </a:defRPr>
      </a:lvl8pPr>
      <a:lvl9pPr marL="1828800" algn="l" defTabSz="814388" rtl="0" fontAlgn="base">
        <a:lnSpc>
          <a:spcPct val="90000"/>
        </a:lnSpc>
        <a:spcBef>
          <a:spcPct val="0"/>
        </a:spcBef>
        <a:spcAft>
          <a:spcPct val="0"/>
        </a:spcAft>
        <a:defRPr sz="3200" b="1">
          <a:solidFill>
            <a:srgbClr val="708CA1"/>
          </a:solidFill>
          <a:latin typeface="Arial" charset="0"/>
        </a:defRPr>
      </a:lvl9pPr>
    </p:titleStyle>
    <p:bodyStyle>
      <a:lvl1pPr marL="236538" indent="-236538" algn="l" defTabSz="814388" rtl="0" eaLnBrk="0" fontAlgn="base" hangingPunct="0">
        <a:lnSpc>
          <a:spcPct val="95000"/>
        </a:lnSpc>
        <a:spcBef>
          <a:spcPct val="50000"/>
        </a:spcBef>
        <a:spcAft>
          <a:spcPct val="0"/>
        </a:spcAft>
        <a:buClr>
          <a:srgbClr val="708CA1"/>
        </a:buClr>
        <a:buFont typeface="Wingdings" charset="0"/>
        <a:buChar char="§"/>
        <a:defRPr sz="2400">
          <a:solidFill>
            <a:schemeClr val="tx1"/>
          </a:solidFill>
          <a:latin typeface="+mn-lt"/>
          <a:ea typeface="ＭＳ Ｐゴシック" charset="0"/>
          <a:cs typeface="ＭＳ Ｐゴシック" charset="0"/>
        </a:defRPr>
      </a:lvl1pPr>
      <a:lvl2pPr marL="574675" indent="-117475"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2pPr>
      <a:lvl3pPr marL="914400"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3pPr>
      <a:lvl4pPr marL="1254125" indent="117475"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4pPr>
      <a:lvl5pPr marL="1604963" indent="223838"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5pPr>
      <a:lvl6pPr marL="2062163" algn="l" defTabSz="814388" rtl="0" eaLnBrk="0" fontAlgn="base" hangingPunct="0">
        <a:lnSpc>
          <a:spcPct val="95000"/>
        </a:lnSpc>
        <a:spcBef>
          <a:spcPct val="35000"/>
        </a:spcBef>
        <a:spcAft>
          <a:spcPct val="0"/>
        </a:spcAft>
        <a:buClr>
          <a:srgbClr val="708CA1"/>
        </a:buClr>
        <a:defRPr sz="2000">
          <a:solidFill>
            <a:schemeClr val="tx1"/>
          </a:solidFill>
          <a:latin typeface="+mn-lt"/>
        </a:defRPr>
      </a:lvl6pPr>
      <a:lvl7pPr marL="2519363" algn="l" defTabSz="814388" rtl="0" eaLnBrk="0" fontAlgn="base" hangingPunct="0">
        <a:lnSpc>
          <a:spcPct val="95000"/>
        </a:lnSpc>
        <a:spcBef>
          <a:spcPct val="35000"/>
        </a:spcBef>
        <a:spcAft>
          <a:spcPct val="0"/>
        </a:spcAft>
        <a:buClr>
          <a:srgbClr val="708CA1"/>
        </a:buClr>
        <a:defRPr sz="2000">
          <a:solidFill>
            <a:schemeClr val="tx1"/>
          </a:solidFill>
          <a:latin typeface="+mn-lt"/>
        </a:defRPr>
      </a:lvl7pPr>
      <a:lvl8pPr marL="2976563" algn="l" defTabSz="814388" rtl="0" eaLnBrk="0" fontAlgn="base" hangingPunct="0">
        <a:lnSpc>
          <a:spcPct val="95000"/>
        </a:lnSpc>
        <a:spcBef>
          <a:spcPct val="35000"/>
        </a:spcBef>
        <a:spcAft>
          <a:spcPct val="0"/>
        </a:spcAft>
        <a:buClr>
          <a:srgbClr val="708CA1"/>
        </a:buClr>
        <a:defRPr sz="2000">
          <a:solidFill>
            <a:schemeClr val="tx1"/>
          </a:solidFill>
          <a:latin typeface="+mn-lt"/>
        </a:defRPr>
      </a:lvl8pPr>
      <a:lvl9pPr marL="3433763" algn="l" defTabSz="814388" rtl="0" eaLnBrk="0" fontAlgn="base" hangingPunct="0">
        <a:lnSpc>
          <a:spcPct val="95000"/>
        </a:lnSpc>
        <a:spcBef>
          <a:spcPct val="35000"/>
        </a:spcBef>
        <a:spcAft>
          <a:spcPct val="0"/>
        </a:spcAft>
        <a:buClr>
          <a:srgbClr val="708CA1"/>
        </a:buCl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6146"/>
          <p:cNvSpPr>
            <a:spLocks noGrp="1" noChangeArrowheads="1"/>
          </p:cNvSpPr>
          <p:nvPr>
            <p:ph type="title"/>
          </p:nvPr>
        </p:nvSpPr>
        <p:spPr bwMode="auto">
          <a:xfrm>
            <a:off x="193868" y="394392"/>
            <a:ext cx="8772157"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82124" tIns="41061" rIns="82124" bIns="41061" numCol="1" anchor="b" anchorCtr="0" compatLnSpc="1">
            <a:prstTxWarp prst="textNoShape">
              <a:avLst/>
            </a:prstTxWarp>
          </a:bodyPr>
          <a:lstStyle/>
          <a:p>
            <a:pPr lvl="0"/>
            <a:r>
              <a:rPr lang="en-US"/>
              <a:t>Slide Title</a:t>
            </a:r>
          </a:p>
        </p:txBody>
      </p:sp>
      <p:sp>
        <p:nvSpPr>
          <p:cNvPr id="3075" name="Rectangle 6281"/>
          <p:cNvSpPr>
            <a:spLocks noChangeArrowheads="1"/>
          </p:cNvSpPr>
          <p:nvPr/>
        </p:nvSpPr>
        <p:spPr bwMode="auto">
          <a:xfrm>
            <a:off x="193675" y="6672263"/>
            <a:ext cx="962025"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124" tIns="41061" rIns="82124" bIns="41061" anchor="b">
            <a:spAutoFit/>
          </a:bodyPr>
          <a:lstStyle/>
          <a:p>
            <a:pPr algn="l" defTabSz="814388">
              <a:lnSpc>
                <a:spcPct val="100000"/>
              </a:lnSpc>
            </a:pPr>
            <a:r>
              <a:rPr lang="en-US" sz="700">
                <a:solidFill>
                  <a:srgbClr val="D3D3D3"/>
                </a:solidFill>
              </a:rPr>
              <a:t>Presentation_ID</a:t>
            </a:r>
          </a:p>
        </p:txBody>
      </p:sp>
      <p:sp>
        <p:nvSpPr>
          <p:cNvPr id="3076" name="Rectangle 6282"/>
          <p:cNvSpPr>
            <a:spLocks noChangeArrowheads="1"/>
          </p:cNvSpPr>
          <p:nvPr/>
        </p:nvSpPr>
        <p:spPr bwMode="auto">
          <a:xfrm>
            <a:off x="8596313" y="6626225"/>
            <a:ext cx="320675"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nchor="b">
            <a:spAutoFit/>
          </a:bodyPr>
          <a:lstStyle/>
          <a:p>
            <a:pPr algn="r" defTabSz="814388">
              <a:lnSpc>
                <a:spcPct val="100000"/>
              </a:lnSpc>
            </a:pPr>
            <a:fld id="{6084AB3D-AE30-934E-B0BC-A74C2CCEE444}" type="slidenum">
              <a:rPr lang="en-US" sz="1000">
                <a:solidFill>
                  <a:srgbClr val="D3D3D3"/>
                </a:solidFill>
              </a:rPr>
              <a:pPr algn="r" defTabSz="814388">
                <a:lnSpc>
                  <a:spcPct val="100000"/>
                </a:lnSpc>
              </a:pPr>
              <a:t>‹#›</a:t>
            </a:fld>
            <a:endParaRPr lang="en-US" sz="1000">
              <a:solidFill>
                <a:srgbClr val="D3D3D3"/>
              </a:solidFill>
            </a:endParaRPr>
          </a:p>
        </p:txBody>
      </p:sp>
      <p:sp>
        <p:nvSpPr>
          <p:cNvPr id="3077" name="Rectangle 6284"/>
          <p:cNvSpPr>
            <a:spLocks noGrp="1" noChangeArrowheads="1"/>
          </p:cNvSpPr>
          <p:nvPr>
            <p:ph type="body" idx="1"/>
          </p:nvPr>
        </p:nvSpPr>
        <p:spPr bwMode="auto">
          <a:xfrm>
            <a:off x="213109" y="1539502"/>
            <a:ext cx="8733677" cy="4926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82124" tIns="41061" rIns="82124" bIns="41061" numCol="1" anchor="t" anchorCtr="0" compatLnSpc="1">
            <a:prstTxWarp prst="textNoShape">
              <a:avLst/>
            </a:prstTxWarp>
          </a:bodyPr>
          <a:lstStyle/>
          <a:p>
            <a:pPr lvl="0"/>
            <a:r>
              <a:rPr lang="en-US" dirty="0"/>
              <a:t>Body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078" name="Rectangle 6312"/>
          <p:cNvSpPr>
            <a:spLocks noChangeArrowheads="1"/>
          </p:cNvSpPr>
          <p:nvPr/>
        </p:nvSpPr>
        <p:spPr bwMode="auto">
          <a:xfrm>
            <a:off x="4498975" y="6672263"/>
            <a:ext cx="2022475"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nchor="b" anchorCtr="1">
            <a:spAutoFit/>
          </a:bodyPr>
          <a:lstStyle/>
          <a:p>
            <a:pPr algn="l" defTabSz="814388">
              <a:lnSpc>
                <a:spcPct val="100000"/>
              </a:lnSpc>
            </a:pPr>
            <a:r>
              <a:rPr lang="en-US" sz="700">
                <a:solidFill>
                  <a:srgbClr val="D3D3D3"/>
                </a:solidFill>
              </a:rPr>
              <a:t>© 2008 Cisco Systems, Inc. All rights reserved.</a:t>
            </a:r>
          </a:p>
        </p:txBody>
      </p:sp>
      <p:sp>
        <p:nvSpPr>
          <p:cNvPr id="3079" name="Rectangle 6313"/>
          <p:cNvSpPr>
            <a:spLocks noChangeArrowheads="1"/>
          </p:cNvSpPr>
          <p:nvPr/>
        </p:nvSpPr>
        <p:spPr bwMode="auto">
          <a:xfrm>
            <a:off x="6896100" y="6672263"/>
            <a:ext cx="877888"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nchor="b">
            <a:spAutoFit/>
          </a:bodyPr>
          <a:lstStyle/>
          <a:p>
            <a:pPr algn="r" defTabSz="814388">
              <a:lnSpc>
                <a:spcPct val="100000"/>
              </a:lnSpc>
            </a:pPr>
            <a:r>
              <a:rPr lang="en-US" sz="700">
                <a:solidFill>
                  <a:srgbClr val="D3D3D3"/>
                </a:solidFill>
              </a:rPr>
              <a:t>Cisco Confidential</a:t>
            </a:r>
          </a:p>
        </p:txBody>
      </p:sp>
      <p:pic>
        <p:nvPicPr>
          <p:cNvPr id="3080" name="Picture 8" descr="Rev08_Cisco_BrandBar10_060408.png"/>
          <p:cNvPicPr>
            <a:picLocks noChangeAspect="1"/>
          </p:cNvPicPr>
          <p:nvPr/>
        </p:nvPicPr>
        <p:blipFill>
          <a:blip r:embed="rId13" cstate="email">
            <a:extLst>
              <a:ext uri="{28A0092B-C50C-407E-A947-70E740481C1C}">
                <a14:useLocalDpi xmlns:a14="http://schemas.microsoft.com/office/drawing/2010/main" val="0"/>
              </a:ext>
            </a:extLst>
          </a:blip>
          <a:srcRect/>
          <a:stretch>
            <a:fillRect/>
          </a:stretch>
        </p:blipFill>
        <p:spPr bwMode="auto">
          <a:xfrm>
            <a:off x="0" y="0"/>
            <a:ext cx="9144000"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056" r:id="rId1"/>
    <p:sldLayoutId id="2147484045" r:id="rId2"/>
    <p:sldLayoutId id="2147484046" r:id="rId3"/>
    <p:sldLayoutId id="2147484047" r:id="rId4"/>
    <p:sldLayoutId id="2147484048" r:id="rId5"/>
    <p:sldLayoutId id="2147484049" r:id="rId6"/>
    <p:sldLayoutId id="2147484050" r:id="rId7"/>
    <p:sldLayoutId id="2147484051" r:id="rId8"/>
    <p:sldLayoutId id="2147484052" r:id="rId9"/>
    <p:sldLayoutId id="2147484053" r:id="rId10"/>
    <p:sldLayoutId id="2147484054" r:id="rId11"/>
  </p:sldLayoutIdLst>
  <p:txStyles>
    <p:titleStyle>
      <a:lvl1pPr algn="l" defTabSz="814388" rtl="0" eaLnBrk="0" fontAlgn="base" hangingPunct="0">
        <a:lnSpc>
          <a:spcPct val="90000"/>
        </a:lnSpc>
        <a:spcBef>
          <a:spcPct val="0"/>
        </a:spcBef>
        <a:spcAft>
          <a:spcPct val="0"/>
        </a:spcAft>
        <a:defRPr sz="3200" b="1">
          <a:solidFill>
            <a:srgbClr val="708CA1"/>
          </a:solidFill>
          <a:latin typeface="+mj-lt"/>
          <a:ea typeface="ＭＳ Ｐゴシック" charset="0"/>
          <a:cs typeface="ＭＳ Ｐゴシック" charset="0"/>
        </a:defRPr>
      </a:lvl1pPr>
      <a:lvl2pPr algn="l" defTabSz="814388" rtl="0" eaLnBrk="0" fontAlgn="base" hangingPunct="0">
        <a:lnSpc>
          <a:spcPct val="90000"/>
        </a:lnSpc>
        <a:spcBef>
          <a:spcPct val="0"/>
        </a:spcBef>
        <a:spcAft>
          <a:spcPct val="0"/>
        </a:spcAft>
        <a:defRPr sz="3200" b="1">
          <a:solidFill>
            <a:srgbClr val="708CA1"/>
          </a:solidFill>
          <a:latin typeface="Arial" charset="0"/>
          <a:ea typeface="ＭＳ Ｐゴシック" charset="0"/>
          <a:cs typeface="ＭＳ Ｐゴシック" charset="0"/>
        </a:defRPr>
      </a:lvl2pPr>
      <a:lvl3pPr algn="l" defTabSz="814388" rtl="0" eaLnBrk="0" fontAlgn="base" hangingPunct="0">
        <a:lnSpc>
          <a:spcPct val="90000"/>
        </a:lnSpc>
        <a:spcBef>
          <a:spcPct val="0"/>
        </a:spcBef>
        <a:spcAft>
          <a:spcPct val="0"/>
        </a:spcAft>
        <a:defRPr sz="3200" b="1">
          <a:solidFill>
            <a:srgbClr val="708CA1"/>
          </a:solidFill>
          <a:latin typeface="Arial" charset="0"/>
          <a:ea typeface="ＭＳ Ｐゴシック" charset="0"/>
          <a:cs typeface="ＭＳ Ｐゴシック" charset="0"/>
        </a:defRPr>
      </a:lvl3pPr>
      <a:lvl4pPr algn="l" defTabSz="814388" rtl="0" eaLnBrk="0" fontAlgn="base" hangingPunct="0">
        <a:lnSpc>
          <a:spcPct val="90000"/>
        </a:lnSpc>
        <a:spcBef>
          <a:spcPct val="0"/>
        </a:spcBef>
        <a:spcAft>
          <a:spcPct val="0"/>
        </a:spcAft>
        <a:defRPr sz="3200" b="1">
          <a:solidFill>
            <a:srgbClr val="708CA1"/>
          </a:solidFill>
          <a:latin typeface="Arial" charset="0"/>
          <a:ea typeface="ＭＳ Ｐゴシック" charset="0"/>
          <a:cs typeface="ＭＳ Ｐゴシック" charset="0"/>
        </a:defRPr>
      </a:lvl4pPr>
      <a:lvl5pPr algn="l" defTabSz="814388" rtl="0" eaLnBrk="0" fontAlgn="base" hangingPunct="0">
        <a:lnSpc>
          <a:spcPct val="90000"/>
        </a:lnSpc>
        <a:spcBef>
          <a:spcPct val="0"/>
        </a:spcBef>
        <a:spcAft>
          <a:spcPct val="0"/>
        </a:spcAft>
        <a:defRPr sz="3200" b="1">
          <a:solidFill>
            <a:srgbClr val="708CA1"/>
          </a:solidFill>
          <a:latin typeface="Arial" charset="0"/>
          <a:ea typeface="ＭＳ Ｐゴシック" charset="0"/>
          <a:cs typeface="ＭＳ Ｐゴシック" charset="0"/>
        </a:defRPr>
      </a:lvl5pPr>
      <a:lvl6pPr marL="457200" algn="l" defTabSz="814388" rtl="0" eaLnBrk="1" fontAlgn="base" hangingPunct="1">
        <a:lnSpc>
          <a:spcPct val="90000"/>
        </a:lnSpc>
        <a:spcBef>
          <a:spcPct val="0"/>
        </a:spcBef>
        <a:spcAft>
          <a:spcPct val="0"/>
        </a:spcAft>
        <a:defRPr sz="3200" b="1">
          <a:solidFill>
            <a:srgbClr val="708CA1"/>
          </a:solidFill>
          <a:latin typeface="Arial" charset="0"/>
        </a:defRPr>
      </a:lvl6pPr>
      <a:lvl7pPr marL="914400" algn="l" defTabSz="814388" rtl="0" eaLnBrk="1" fontAlgn="base" hangingPunct="1">
        <a:lnSpc>
          <a:spcPct val="90000"/>
        </a:lnSpc>
        <a:spcBef>
          <a:spcPct val="0"/>
        </a:spcBef>
        <a:spcAft>
          <a:spcPct val="0"/>
        </a:spcAft>
        <a:defRPr sz="3200" b="1">
          <a:solidFill>
            <a:srgbClr val="708CA1"/>
          </a:solidFill>
          <a:latin typeface="Arial" charset="0"/>
        </a:defRPr>
      </a:lvl7pPr>
      <a:lvl8pPr marL="1371600" algn="l" defTabSz="814388" rtl="0" eaLnBrk="1" fontAlgn="base" hangingPunct="1">
        <a:lnSpc>
          <a:spcPct val="90000"/>
        </a:lnSpc>
        <a:spcBef>
          <a:spcPct val="0"/>
        </a:spcBef>
        <a:spcAft>
          <a:spcPct val="0"/>
        </a:spcAft>
        <a:defRPr sz="3200" b="1">
          <a:solidFill>
            <a:srgbClr val="708CA1"/>
          </a:solidFill>
          <a:latin typeface="Arial" charset="0"/>
        </a:defRPr>
      </a:lvl8pPr>
      <a:lvl9pPr marL="1828800" algn="l" defTabSz="814388" rtl="0" eaLnBrk="1" fontAlgn="base" hangingPunct="1">
        <a:lnSpc>
          <a:spcPct val="90000"/>
        </a:lnSpc>
        <a:spcBef>
          <a:spcPct val="0"/>
        </a:spcBef>
        <a:spcAft>
          <a:spcPct val="0"/>
        </a:spcAft>
        <a:defRPr sz="3200" b="1">
          <a:solidFill>
            <a:srgbClr val="708CA1"/>
          </a:solidFill>
          <a:latin typeface="Arial" charset="0"/>
        </a:defRPr>
      </a:lvl9pPr>
    </p:titleStyle>
    <p:bodyStyle>
      <a:lvl1pPr marL="236538" indent="-236538" algn="l" defTabSz="814388" rtl="0" eaLnBrk="0" fontAlgn="base" hangingPunct="0">
        <a:lnSpc>
          <a:spcPct val="95000"/>
        </a:lnSpc>
        <a:spcBef>
          <a:spcPct val="50000"/>
        </a:spcBef>
        <a:spcAft>
          <a:spcPct val="0"/>
        </a:spcAft>
        <a:buClr>
          <a:srgbClr val="708CA1"/>
        </a:buClr>
        <a:buFont typeface="Wingdings" charset="0"/>
        <a:buChar char="§"/>
        <a:defRPr sz="2400">
          <a:solidFill>
            <a:schemeClr val="tx1"/>
          </a:solidFill>
          <a:latin typeface="+mn-lt"/>
          <a:ea typeface="ＭＳ Ｐゴシック" charset="0"/>
          <a:cs typeface="ＭＳ Ｐゴシック" charset="0"/>
        </a:defRPr>
      </a:lvl1pPr>
      <a:lvl2pPr marL="574675" indent="-117475"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2pPr>
      <a:lvl3pPr marL="914400"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3pPr>
      <a:lvl4pPr marL="1254125" indent="117475"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4pPr>
      <a:lvl5pPr marL="1604963" indent="223838"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5pPr>
      <a:lvl6pPr marL="2062163" algn="l" defTabSz="814388" rtl="0" eaLnBrk="1" fontAlgn="base" hangingPunct="1">
        <a:lnSpc>
          <a:spcPct val="95000"/>
        </a:lnSpc>
        <a:spcBef>
          <a:spcPct val="35000"/>
        </a:spcBef>
        <a:spcAft>
          <a:spcPct val="0"/>
        </a:spcAft>
        <a:buClr>
          <a:srgbClr val="708CA1"/>
        </a:buClr>
        <a:defRPr sz="2000">
          <a:solidFill>
            <a:schemeClr val="tx1"/>
          </a:solidFill>
          <a:latin typeface="+mn-lt"/>
        </a:defRPr>
      </a:lvl6pPr>
      <a:lvl7pPr marL="2519363" algn="l" defTabSz="814388" rtl="0" eaLnBrk="1" fontAlgn="base" hangingPunct="1">
        <a:lnSpc>
          <a:spcPct val="95000"/>
        </a:lnSpc>
        <a:spcBef>
          <a:spcPct val="35000"/>
        </a:spcBef>
        <a:spcAft>
          <a:spcPct val="0"/>
        </a:spcAft>
        <a:buClr>
          <a:srgbClr val="708CA1"/>
        </a:buClr>
        <a:defRPr sz="2000">
          <a:solidFill>
            <a:schemeClr val="tx1"/>
          </a:solidFill>
          <a:latin typeface="+mn-lt"/>
        </a:defRPr>
      </a:lvl7pPr>
      <a:lvl8pPr marL="2976563" algn="l" defTabSz="814388" rtl="0" eaLnBrk="1" fontAlgn="base" hangingPunct="1">
        <a:lnSpc>
          <a:spcPct val="95000"/>
        </a:lnSpc>
        <a:spcBef>
          <a:spcPct val="35000"/>
        </a:spcBef>
        <a:spcAft>
          <a:spcPct val="0"/>
        </a:spcAft>
        <a:buClr>
          <a:srgbClr val="708CA1"/>
        </a:buClr>
        <a:defRPr sz="2000">
          <a:solidFill>
            <a:schemeClr val="tx1"/>
          </a:solidFill>
          <a:latin typeface="+mn-lt"/>
        </a:defRPr>
      </a:lvl8pPr>
      <a:lvl9pPr marL="3433763" algn="l" defTabSz="814388" rtl="0" eaLnBrk="1" fontAlgn="base" hangingPunct="1">
        <a:lnSpc>
          <a:spcPct val="95000"/>
        </a:lnSpc>
        <a:spcBef>
          <a:spcPct val="35000"/>
        </a:spcBef>
        <a:spcAft>
          <a:spcPct val="0"/>
        </a:spcAft>
        <a:buClr>
          <a:srgbClr val="708CA1"/>
        </a:buCl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14.xml"/><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14.xml"/><Relationship Id="rId4" Type="http://schemas.openxmlformats.org/officeDocument/2006/relationships/image" Target="../media/image20.png"/></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4.xml"/><Relationship Id="rId1" Type="http://schemas.openxmlformats.org/officeDocument/2006/relationships/slideLayout" Target="../slideLayouts/slideLayout14.xml"/><Relationship Id="rId4" Type="http://schemas.openxmlformats.org/officeDocument/2006/relationships/image" Target="../media/image22.png"/></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6.xml"/><Relationship Id="rId1" Type="http://schemas.openxmlformats.org/officeDocument/2006/relationships/slideLayout" Target="../slideLayouts/slideLayout14.xml"/><Relationship Id="rId4" Type="http://schemas.openxmlformats.org/officeDocument/2006/relationships/image" Target="../media/image25.png"/></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0.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1.xml"/><Relationship Id="rId1" Type="http://schemas.openxmlformats.org/officeDocument/2006/relationships/slideLayout" Target="../slideLayouts/slideLayout14.xml"/><Relationship Id="rId4" Type="http://schemas.openxmlformats.org/officeDocument/2006/relationships/image" Target="../media/image31.png"/></Relationships>
</file>

<file path=ppt/slides/_rels/slide3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2.xml"/><Relationship Id="rId1" Type="http://schemas.openxmlformats.org/officeDocument/2006/relationships/slideLayout" Target="../slideLayouts/slideLayout14.xml"/><Relationship Id="rId4" Type="http://schemas.openxmlformats.org/officeDocument/2006/relationships/image" Target="../media/image33.png"/></Relationships>
</file>

<file path=ppt/slides/_rels/slide3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3.xm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4.xml"/><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5.xml"/><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6.xml"/><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7.xml"/><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8.xml"/><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9.xml"/><Relationship Id="rId1" Type="http://schemas.openxmlformats.org/officeDocument/2006/relationships/slideLayout" Target="../slideLayouts/slideLayout14.xml"/><Relationship Id="rId4" Type="http://schemas.openxmlformats.org/officeDocument/2006/relationships/image" Target="../media/image41.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1.xml"/><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2.xml"/><Relationship Id="rId1" Type="http://schemas.openxmlformats.org/officeDocument/2006/relationships/slideLayout" Target="../slideLayouts/slideLayout14.xml"/><Relationship Id="rId4" Type="http://schemas.openxmlformats.org/officeDocument/2006/relationships/image" Target="../media/image44.png"/></Relationships>
</file>

<file path=ppt/slides/_rels/slide4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3.xml"/><Relationship Id="rId1" Type="http://schemas.openxmlformats.org/officeDocument/2006/relationships/slideLayout" Target="../slideLayouts/slideLayout14.xml"/><Relationship Id="rId4" Type="http://schemas.openxmlformats.org/officeDocument/2006/relationships/image" Target="../media/image46.pn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6.xml"/><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8.xml"/><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50.xml"/><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51.xml"/><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52.xml"/><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53.xml"/><Relationship Id="rId1" Type="http://schemas.openxmlformats.org/officeDocument/2006/relationships/slideLayout" Target="../slideLayouts/slideLayout14.xml"/></Relationships>
</file>

<file path=ppt/slides/_rels/slide5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54.xml"/><Relationship Id="rId1" Type="http://schemas.openxmlformats.org/officeDocument/2006/relationships/slideLayout" Target="../slideLayouts/slideLayout14.xml"/></Relationships>
</file>

<file path=ppt/slides/_rels/slide5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55.xml"/><Relationship Id="rId1" Type="http://schemas.openxmlformats.org/officeDocument/2006/relationships/slideLayout" Target="../slideLayouts/slideLayout14.xml"/></Relationships>
</file>

<file path=ppt/slides/_rels/slide5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56.xml"/><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57.xml"/><Relationship Id="rId1" Type="http://schemas.openxmlformats.org/officeDocument/2006/relationships/slideLayout" Target="../slideLayouts/slideLayout14.xml"/></Relationships>
</file>

<file path=ppt/slides/_rels/slide5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58.xml"/><Relationship Id="rId1" Type="http://schemas.openxmlformats.org/officeDocument/2006/relationships/slideLayout" Target="../slideLayouts/slideLayout14.xml"/></Relationships>
</file>

<file path=ppt/slides/_rels/slide59.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59.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60.xml"/><Relationship Id="rId1" Type="http://schemas.openxmlformats.org/officeDocument/2006/relationships/slideLayout" Target="../slideLayouts/slideLayout14.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4.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4.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2"/>
          <p:cNvSpPr>
            <a:spLocks noGrp="1" noChangeArrowheads="1"/>
          </p:cNvSpPr>
          <p:nvPr>
            <p:ph type="ctrTitle"/>
          </p:nvPr>
        </p:nvSpPr>
        <p:spPr>
          <a:xfrm>
            <a:off x="311150" y="2263775"/>
            <a:ext cx="3854450" cy="1481138"/>
          </a:xfrm>
        </p:spPr>
        <p:txBody>
          <a:bodyPr/>
          <a:lstStyle/>
          <a:p>
            <a:pPr eaLnBrk="1" hangingPunct="1"/>
            <a:r>
              <a:rPr lang="en-US" sz="2400" dirty="0">
                <a:latin typeface="Arial" charset="0"/>
              </a:rPr>
              <a:t>Chapter 6: VLANs</a:t>
            </a:r>
            <a:endParaRPr lang="en-US" sz="2400" dirty="0">
              <a:solidFill>
                <a:srgbClr val="00B0F0"/>
              </a:solidFill>
              <a:latin typeface="Arial" charset="0"/>
            </a:endParaRPr>
          </a:p>
        </p:txBody>
      </p:sp>
      <p:sp>
        <p:nvSpPr>
          <p:cNvPr id="7170" name="Rectangle 3"/>
          <p:cNvSpPr>
            <a:spLocks noGrp="1" noChangeArrowheads="1"/>
          </p:cNvSpPr>
          <p:nvPr>
            <p:ph type="subTitle" idx="1"/>
          </p:nvPr>
        </p:nvSpPr>
        <p:spPr>
          <a:xfrm>
            <a:off x="311150" y="4672013"/>
            <a:ext cx="6788150" cy="658812"/>
          </a:xfrm>
        </p:spPr>
        <p:txBody>
          <a:bodyPr/>
          <a:lstStyle/>
          <a:p>
            <a:pPr eaLnBrk="1" hangingPunct="1"/>
            <a:r>
              <a:rPr lang="en-US" dirty="0"/>
              <a:t>Routing and Switching Essentials v6.0</a:t>
            </a:r>
            <a:endParaRPr lang="en-US" dirty="0">
              <a:solidFill>
                <a:srgbClr val="00B0F0"/>
              </a:solidFill>
              <a:latin typeface="Arial" charset="0"/>
            </a:endParaRPr>
          </a:p>
        </p:txBody>
      </p:sp>
    </p:spTree>
  </p:cSld>
  <p:clrMapOvr>
    <a:masterClrMapping/>
  </p:clrMapOvr>
  <p:transition>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pPr eaLnBrk="1" hangingPunct="1"/>
            <a:r>
              <a:rPr lang="en-US" sz="1800" dirty="0">
                <a:latin typeface="Arial" charset="0"/>
              </a:rPr>
              <a:t>Overview of VLANs</a:t>
            </a:r>
            <a:br>
              <a:rPr lang="en-US" dirty="0">
                <a:latin typeface="Arial" charset="0"/>
              </a:rPr>
            </a:br>
            <a:r>
              <a:rPr lang="en-US" dirty="0">
                <a:latin typeface="Arial" charset="0"/>
              </a:rPr>
              <a:t>Voice VLANs (cont.)</a:t>
            </a:r>
            <a:endParaRPr lang="en-US" dirty="0">
              <a:solidFill>
                <a:srgbClr val="00B0F0"/>
              </a:solidFill>
              <a:latin typeface="Arial" charset="0"/>
            </a:endParaRPr>
          </a:p>
        </p:txBody>
      </p:sp>
      <p:sp>
        <p:nvSpPr>
          <p:cNvPr id="2" name="Content Placeholder 1"/>
          <p:cNvSpPr>
            <a:spLocks noGrp="1"/>
          </p:cNvSpPr>
          <p:nvPr>
            <p:ph idx="1"/>
          </p:nvPr>
        </p:nvSpPr>
        <p:spPr>
          <a:xfrm>
            <a:off x="213110" y="1554480"/>
            <a:ext cx="8752915" cy="4771892"/>
          </a:xfrm>
        </p:spPr>
        <p:txBody>
          <a:bodyPr/>
          <a:lstStyle/>
          <a:p>
            <a:r>
              <a:rPr lang="en-US" sz="2000" dirty="0"/>
              <a:t>VoIP traffic is time-sensitive and requires:</a:t>
            </a:r>
          </a:p>
          <a:p>
            <a:pPr marL="800100" lvl="1" indent="-342900"/>
            <a:r>
              <a:rPr lang="en-US" dirty="0"/>
              <a:t>Assured bandwidth to ensure voice quality.</a:t>
            </a:r>
          </a:p>
          <a:p>
            <a:pPr marL="800100" lvl="1" indent="-342900"/>
            <a:r>
              <a:rPr lang="en-US" dirty="0"/>
              <a:t>Transmission priority over other types of network traffic.</a:t>
            </a:r>
          </a:p>
          <a:p>
            <a:pPr marL="800100" lvl="1" indent="-342900"/>
            <a:r>
              <a:rPr lang="en-US" dirty="0"/>
              <a:t>Ability to be routed around congested areas on the network.</a:t>
            </a:r>
          </a:p>
          <a:p>
            <a:pPr marL="800100" lvl="1" indent="-342900"/>
            <a:r>
              <a:rPr lang="en-US" dirty="0"/>
              <a:t>Delay of less than 150 </a:t>
            </a:r>
            <a:r>
              <a:rPr lang="en-US" dirty="0" err="1"/>
              <a:t>ms</a:t>
            </a:r>
            <a:r>
              <a:rPr lang="en-US" dirty="0"/>
              <a:t> across the network.</a:t>
            </a:r>
          </a:p>
          <a:p>
            <a:r>
              <a:rPr lang="en-US" sz="2000" dirty="0"/>
              <a:t>The voice VLAN feature enables access ports to carry IP voice traffic from an IP phone.</a:t>
            </a:r>
          </a:p>
        </p:txBody>
      </p:sp>
    </p:spTree>
    <p:extLst>
      <p:ext uri="{BB962C8B-B14F-4D97-AF65-F5344CB8AC3E}">
        <p14:creationId xmlns:p14="http://schemas.microsoft.com/office/powerpoint/2010/main" val="2680737767"/>
      </p:ext>
    </p:extLst>
  </p:cSld>
  <p:clrMapOvr>
    <a:masterClrMapping/>
  </p:clrMapOvr>
  <p:transition spd="med">
    <p:wipe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pPr eaLnBrk="1" hangingPunct="1"/>
            <a:r>
              <a:rPr lang="en-US" sz="1800" dirty="0">
                <a:latin typeface="Arial" charset="0"/>
              </a:rPr>
              <a:t>VLANs in a Multi-Switched Environment</a:t>
            </a:r>
            <a:br>
              <a:rPr lang="en-US" dirty="0">
                <a:latin typeface="Arial" charset="0"/>
              </a:rPr>
            </a:br>
            <a:r>
              <a:rPr lang="en-US" dirty="0">
                <a:latin typeface="Arial" charset="0"/>
              </a:rPr>
              <a:t>VLAN Trunks</a:t>
            </a:r>
            <a:endParaRPr lang="en-US" dirty="0">
              <a:solidFill>
                <a:srgbClr val="00B0F0"/>
              </a:solidFill>
              <a:latin typeface="Arial" charset="0"/>
            </a:endParaRPr>
          </a:p>
        </p:txBody>
      </p:sp>
      <p:sp>
        <p:nvSpPr>
          <p:cNvPr id="5" name="Content Placeholder 4"/>
          <p:cNvSpPr>
            <a:spLocks noGrp="1"/>
          </p:cNvSpPr>
          <p:nvPr>
            <p:ph idx="1"/>
          </p:nvPr>
        </p:nvSpPr>
        <p:spPr>
          <a:xfrm>
            <a:off x="1203960" y="5593079"/>
            <a:ext cx="7238999" cy="634983"/>
          </a:xfrm>
        </p:spPr>
        <p:txBody>
          <a:bodyPr/>
          <a:lstStyle/>
          <a:p>
            <a:pPr marL="0" indent="0">
              <a:buNone/>
            </a:pPr>
            <a:r>
              <a:rPr lang="en-US" sz="1600" dirty="0"/>
              <a:t>The links between switches S1 and S2, and S1 and S3 are configured to transmit traffic coming from VLANs 10, 20, 30, and 99 across the network. This network could not function without VLAN trunks.</a:t>
            </a:r>
          </a:p>
        </p:txBody>
      </p:sp>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5389" y="1247301"/>
            <a:ext cx="5912686" cy="41100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34825791"/>
      </p:ext>
    </p:extLst>
  </p:cSld>
  <p:clrMapOvr>
    <a:masterClrMapping/>
  </p:clrMapOvr>
  <p:transition spd="med">
    <p:wipe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pPr eaLnBrk="1" hangingPunct="1"/>
            <a:r>
              <a:rPr lang="en-US" sz="1800" dirty="0">
                <a:latin typeface="Arial" charset="0"/>
              </a:rPr>
              <a:t>VLANs in a Multi-Switched Environment</a:t>
            </a:r>
            <a:br>
              <a:rPr lang="en-US" dirty="0">
                <a:latin typeface="Arial" charset="0"/>
              </a:rPr>
            </a:br>
            <a:r>
              <a:rPr lang="en-US" dirty="0">
                <a:latin typeface="Arial" charset="0"/>
              </a:rPr>
              <a:t>VLAN Trunks (cont.)</a:t>
            </a:r>
            <a:endParaRPr lang="en-US" dirty="0">
              <a:solidFill>
                <a:srgbClr val="00B0F0"/>
              </a:solidFill>
              <a:latin typeface="Arial" charset="0"/>
            </a:endParaRPr>
          </a:p>
        </p:txBody>
      </p:sp>
      <p:sp>
        <p:nvSpPr>
          <p:cNvPr id="2" name="Content Placeholder 1"/>
          <p:cNvSpPr>
            <a:spLocks noGrp="1"/>
          </p:cNvSpPr>
          <p:nvPr>
            <p:ph idx="1"/>
          </p:nvPr>
        </p:nvSpPr>
        <p:spPr>
          <a:xfrm>
            <a:off x="213110" y="1554480"/>
            <a:ext cx="8752915" cy="4771892"/>
          </a:xfrm>
        </p:spPr>
        <p:txBody>
          <a:bodyPr/>
          <a:lstStyle/>
          <a:p>
            <a:r>
              <a:rPr lang="en-US" sz="2000" dirty="0"/>
              <a:t>A VLAN trunk is a point-to-point link that carries more than one VLAN.</a:t>
            </a:r>
          </a:p>
          <a:p>
            <a:r>
              <a:rPr lang="en-US" sz="2000" dirty="0"/>
              <a:t>A VLAN trunk is usually established between switches so same-VLAN devices can communicate, even if physically connected to different switches.</a:t>
            </a:r>
          </a:p>
          <a:p>
            <a:r>
              <a:rPr lang="en-US" sz="2000" dirty="0"/>
              <a:t>A VLAN trunk is not associated to any VLANs; neither is the trunk ports used to establish the trunk link.</a:t>
            </a:r>
          </a:p>
          <a:p>
            <a:r>
              <a:rPr lang="en-US" sz="2000" dirty="0"/>
              <a:t>Cisco IOS supports IEEE802.1q, a popular VLAN trunk protocol.</a:t>
            </a:r>
          </a:p>
        </p:txBody>
      </p:sp>
    </p:spTree>
    <p:extLst>
      <p:ext uri="{BB962C8B-B14F-4D97-AF65-F5344CB8AC3E}">
        <p14:creationId xmlns:p14="http://schemas.microsoft.com/office/powerpoint/2010/main" val="624581686"/>
      </p:ext>
    </p:extLst>
  </p:cSld>
  <p:clrMapOvr>
    <a:masterClrMapping/>
  </p:clrMapOvr>
  <p:transition spd="med">
    <p:wipe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pPr eaLnBrk="1" hangingPunct="1"/>
            <a:r>
              <a:rPr lang="en-US" sz="1800" dirty="0">
                <a:latin typeface="Arial" charset="0"/>
              </a:rPr>
              <a:t>VLANs in a Multi-Switched Environment</a:t>
            </a:r>
            <a:br>
              <a:rPr lang="en-US" dirty="0">
                <a:latin typeface="Arial" charset="0"/>
              </a:rPr>
            </a:br>
            <a:r>
              <a:rPr lang="en-US" dirty="0">
                <a:latin typeface="Arial" charset="0"/>
              </a:rPr>
              <a:t>Controlling Broadcast Domains with VLANs</a:t>
            </a:r>
            <a:endParaRPr lang="en-US" dirty="0">
              <a:solidFill>
                <a:srgbClr val="00B0F0"/>
              </a:solidFill>
              <a:latin typeface="Arial" charset="0"/>
            </a:endParaRP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2767" y="1356311"/>
            <a:ext cx="7020128" cy="52015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85182051"/>
      </p:ext>
    </p:extLst>
  </p:cSld>
  <p:clrMapOvr>
    <a:masterClrMapping/>
  </p:clrMapOvr>
  <p:transition spd="med">
    <p:wipe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pPr eaLnBrk="1" hangingPunct="1"/>
            <a:r>
              <a:rPr lang="en-US" sz="1800" dirty="0">
                <a:latin typeface="Arial" charset="0"/>
              </a:rPr>
              <a:t>VLANs in a Multi-Switched Environment</a:t>
            </a:r>
            <a:br>
              <a:rPr lang="en-US" dirty="0">
                <a:latin typeface="Arial" charset="0"/>
              </a:rPr>
            </a:br>
            <a:r>
              <a:rPr lang="en-US" dirty="0">
                <a:latin typeface="Arial" charset="0"/>
              </a:rPr>
              <a:t>Controlling Broadcast Domains with VLANs</a:t>
            </a:r>
            <a:endParaRPr lang="en-US" dirty="0">
              <a:solidFill>
                <a:srgbClr val="00B0F0"/>
              </a:solidFill>
              <a:latin typeface="Arial" charset="0"/>
            </a:endParaRP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5000" y="1309019"/>
            <a:ext cx="7449892" cy="55489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87858927"/>
      </p:ext>
    </p:extLst>
  </p:cSld>
  <p:clrMapOvr>
    <a:masterClrMapping/>
  </p:clrMapOvr>
  <p:transition spd="med">
    <p:wipe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pPr eaLnBrk="1" hangingPunct="1"/>
            <a:r>
              <a:rPr lang="en-US" sz="1800" dirty="0">
                <a:latin typeface="Arial" charset="0"/>
              </a:rPr>
              <a:t>VLANs in a Multi-Switched Environment</a:t>
            </a:r>
            <a:br>
              <a:rPr lang="en-US" dirty="0">
                <a:latin typeface="Arial" charset="0"/>
              </a:rPr>
            </a:br>
            <a:r>
              <a:rPr lang="en-US" dirty="0">
                <a:latin typeface="Arial" charset="0"/>
              </a:rPr>
              <a:t>Controlling Broadcast Domains with VLANs </a:t>
            </a:r>
            <a:endParaRPr lang="en-US" dirty="0">
              <a:solidFill>
                <a:srgbClr val="00B0F0"/>
              </a:solidFill>
              <a:latin typeface="Arial" charset="0"/>
            </a:endParaRPr>
          </a:p>
        </p:txBody>
      </p:sp>
      <p:sp>
        <p:nvSpPr>
          <p:cNvPr id="2" name="Content Placeholder 1"/>
          <p:cNvSpPr>
            <a:spLocks noGrp="1"/>
          </p:cNvSpPr>
          <p:nvPr>
            <p:ph idx="1"/>
          </p:nvPr>
        </p:nvSpPr>
        <p:spPr>
          <a:xfrm>
            <a:off x="213110" y="1554480"/>
            <a:ext cx="8752915" cy="4771892"/>
          </a:xfrm>
        </p:spPr>
        <p:txBody>
          <a:bodyPr/>
          <a:lstStyle/>
          <a:p>
            <a:r>
              <a:rPr lang="en-US" sz="2000" dirty="0"/>
              <a:t>VLANs can be used to limit the reach of broadcast frames.</a:t>
            </a:r>
          </a:p>
          <a:p>
            <a:r>
              <a:rPr lang="en-US" sz="2000" dirty="0"/>
              <a:t>A VLAN is a broadcast domain of its own.</a:t>
            </a:r>
          </a:p>
          <a:p>
            <a:r>
              <a:rPr lang="en-US" sz="2000" dirty="0"/>
              <a:t>A broadcast frame sent by a device in a specific VLAN is forwarded within that VLAN only.</a:t>
            </a:r>
          </a:p>
          <a:p>
            <a:r>
              <a:rPr lang="en-US" sz="2000" dirty="0"/>
              <a:t>VLANs help control the reach of broadcast frames and their impact in the network.</a:t>
            </a:r>
          </a:p>
          <a:p>
            <a:r>
              <a:rPr lang="en-US" sz="2000" dirty="0"/>
              <a:t>Unicast and multicast frames are forwarded within the originating VLAN.</a:t>
            </a:r>
          </a:p>
        </p:txBody>
      </p:sp>
    </p:spTree>
    <p:extLst>
      <p:ext uri="{BB962C8B-B14F-4D97-AF65-F5344CB8AC3E}">
        <p14:creationId xmlns:p14="http://schemas.microsoft.com/office/powerpoint/2010/main" val="4229569453"/>
      </p:ext>
    </p:extLst>
  </p:cSld>
  <p:clrMapOvr>
    <a:masterClrMapping/>
  </p:clrMapOvr>
  <p:transition spd="med">
    <p:wipe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a:xfrm>
            <a:off x="239588" y="426720"/>
            <a:ext cx="8772157" cy="1247832"/>
          </a:xfrm>
        </p:spPr>
        <p:txBody>
          <a:bodyPr/>
          <a:lstStyle/>
          <a:p>
            <a:pPr eaLnBrk="1" hangingPunct="1"/>
            <a:r>
              <a:rPr lang="en-US" sz="1800" dirty="0">
                <a:latin typeface="Arial" charset="0"/>
              </a:rPr>
              <a:t>VLANs in a Multi-Switched Environment</a:t>
            </a:r>
            <a:br>
              <a:rPr lang="en-US" dirty="0">
                <a:latin typeface="Arial" charset="0"/>
              </a:rPr>
            </a:br>
            <a:r>
              <a:rPr lang="en-US" dirty="0">
                <a:latin typeface="Arial" charset="0"/>
              </a:rPr>
              <a:t>Tagging Ethernet Frames for VLAN Identification (cont.)</a:t>
            </a:r>
            <a:endParaRPr lang="en-US" dirty="0">
              <a:solidFill>
                <a:srgbClr val="00B0F0"/>
              </a:solidFill>
              <a:latin typeface="Arial" charset="0"/>
            </a:endParaRP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5362" y="1760623"/>
            <a:ext cx="6671797" cy="48992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86534078"/>
      </p:ext>
    </p:extLst>
  </p:cSld>
  <p:clrMapOvr>
    <a:masterClrMapping/>
  </p:clrMapOvr>
  <p:transition spd="med">
    <p:wipe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a:xfrm>
            <a:off x="239588" y="426720"/>
            <a:ext cx="8772157" cy="975360"/>
          </a:xfrm>
        </p:spPr>
        <p:txBody>
          <a:bodyPr/>
          <a:lstStyle/>
          <a:p>
            <a:pPr eaLnBrk="1" hangingPunct="1"/>
            <a:r>
              <a:rPr lang="en-US" sz="1800" dirty="0">
                <a:latin typeface="Arial" charset="0"/>
              </a:rPr>
              <a:t>VLANs in a Multi-Switched Environment</a:t>
            </a:r>
            <a:br>
              <a:rPr lang="en-US" dirty="0">
                <a:latin typeface="Arial" charset="0"/>
              </a:rPr>
            </a:br>
            <a:r>
              <a:rPr lang="en-US" dirty="0">
                <a:latin typeface="Arial" charset="0"/>
              </a:rPr>
              <a:t>Native VLANs and 802.1Q Tagging</a:t>
            </a:r>
            <a:endParaRPr lang="en-US" dirty="0">
              <a:solidFill>
                <a:srgbClr val="00B0F0"/>
              </a:solidFill>
              <a:latin typeface="Arial" charset="0"/>
            </a:endParaRPr>
          </a:p>
        </p:txBody>
      </p:sp>
      <p:sp>
        <p:nvSpPr>
          <p:cNvPr id="2" name="Content Placeholder 1"/>
          <p:cNvSpPr>
            <a:spLocks noGrp="1"/>
          </p:cNvSpPr>
          <p:nvPr>
            <p:ph idx="1"/>
          </p:nvPr>
        </p:nvSpPr>
        <p:spPr>
          <a:xfrm>
            <a:off x="228350" y="1798320"/>
            <a:ext cx="8752915" cy="4771892"/>
          </a:xfrm>
        </p:spPr>
        <p:txBody>
          <a:bodyPr/>
          <a:lstStyle/>
          <a:p>
            <a:r>
              <a:rPr lang="en-US" sz="2000" dirty="0"/>
              <a:t>Control traffic sent on the native VLAN should not be tagged. </a:t>
            </a:r>
          </a:p>
          <a:p>
            <a:r>
              <a:rPr lang="en-US" sz="2000" dirty="0"/>
              <a:t>Frames received untagged, remain untagged and are placed in the native VLAN when forwarded.</a:t>
            </a:r>
          </a:p>
          <a:p>
            <a:r>
              <a:rPr lang="en-US" sz="2000" dirty="0"/>
              <a:t>If there are no ports associated to the native VLAN and no other trunk links, an untagged frame is dropped.</a:t>
            </a:r>
          </a:p>
          <a:p>
            <a:r>
              <a:rPr lang="en-US" sz="2000" dirty="0"/>
              <a:t>When configuring a switch port on a Cisco switch, configure devices so that they do not send tagged frames on the native VLAN. </a:t>
            </a:r>
          </a:p>
          <a:p>
            <a:r>
              <a:rPr lang="en-US" sz="2000" dirty="0"/>
              <a:t>In Cisco switches, the native VLAN is VLAN 1, by default.</a:t>
            </a:r>
          </a:p>
        </p:txBody>
      </p:sp>
    </p:spTree>
    <p:extLst>
      <p:ext uri="{BB962C8B-B14F-4D97-AF65-F5344CB8AC3E}">
        <p14:creationId xmlns:p14="http://schemas.microsoft.com/office/powerpoint/2010/main" val="292226656"/>
      </p:ext>
    </p:extLst>
  </p:cSld>
  <p:clrMapOvr>
    <a:masterClrMapping/>
  </p:clrMapOvr>
  <p:transition spd="med">
    <p:wipe dir="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a:xfrm>
            <a:off x="239588" y="426720"/>
            <a:ext cx="8772157" cy="975360"/>
          </a:xfrm>
        </p:spPr>
        <p:txBody>
          <a:bodyPr/>
          <a:lstStyle/>
          <a:p>
            <a:pPr eaLnBrk="1" hangingPunct="1"/>
            <a:r>
              <a:rPr lang="en-US" sz="1800" dirty="0">
                <a:latin typeface="Arial" charset="0"/>
              </a:rPr>
              <a:t>VLANs in a Multi-Switched Environment</a:t>
            </a:r>
            <a:br>
              <a:rPr lang="en-US" dirty="0">
                <a:latin typeface="Arial" charset="0"/>
              </a:rPr>
            </a:br>
            <a:r>
              <a:rPr lang="en-US" dirty="0">
                <a:latin typeface="Arial" charset="0"/>
              </a:rPr>
              <a:t>Voice VLAN Tagging</a:t>
            </a:r>
            <a:endParaRPr lang="en-US" dirty="0">
              <a:solidFill>
                <a:srgbClr val="00B0F0"/>
              </a:solidFill>
              <a:latin typeface="Arial" charset="0"/>
            </a:endParaRPr>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9085" y="1353503"/>
            <a:ext cx="5314950" cy="4029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57650" y="3874770"/>
            <a:ext cx="5086350" cy="2638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68783320"/>
      </p:ext>
    </p:extLst>
  </p:cSld>
  <p:clrMapOvr>
    <a:masterClrMapping/>
  </p:clrMapOvr>
  <p:transition spd="med">
    <p:wipe dir="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a:xfrm>
            <a:off x="239588" y="426720"/>
            <a:ext cx="8772157" cy="975360"/>
          </a:xfrm>
        </p:spPr>
        <p:txBody>
          <a:bodyPr/>
          <a:lstStyle/>
          <a:p>
            <a:pPr eaLnBrk="1" hangingPunct="1"/>
            <a:r>
              <a:rPr lang="en-US" sz="1800" dirty="0">
                <a:latin typeface="Arial" charset="0"/>
              </a:rPr>
              <a:t>VLANs in a Multi-Switched Environment</a:t>
            </a:r>
            <a:br>
              <a:rPr lang="en-US" dirty="0">
                <a:latin typeface="Arial" charset="0"/>
              </a:rPr>
            </a:br>
            <a:r>
              <a:rPr lang="en-US" dirty="0">
                <a:latin typeface="Arial" charset="0"/>
              </a:rPr>
              <a:t>Activity – Predict Switch Behavior</a:t>
            </a:r>
            <a:endParaRPr lang="en-US" dirty="0">
              <a:solidFill>
                <a:srgbClr val="00B0F0"/>
              </a:solidFill>
              <a:latin typeface="Arial" charset="0"/>
            </a:endParaRPr>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9575" y="1612583"/>
            <a:ext cx="8324850" cy="3114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777240" y="4876800"/>
            <a:ext cx="7528560" cy="923330"/>
          </a:xfrm>
          <a:prstGeom prst="rect">
            <a:avLst/>
          </a:prstGeom>
          <a:noFill/>
        </p:spPr>
        <p:txBody>
          <a:bodyPr wrap="square" rtlCol="0">
            <a:spAutoFit/>
          </a:bodyPr>
          <a:lstStyle/>
          <a:p>
            <a:pPr algn="l"/>
            <a:r>
              <a:rPr lang="en-US" sz="2000" dirty="0"/>
              <a:t>Scenario 1: PC 1 sends a broadcast.</a:t>
            </a:r>
          </a:p>
          <a:p>
            <a:pPr algn="l"/>
            <a:r>
              <a:rPr lang="en-US" sz="2000" dirty="0"/>
              <a:t>Scenario 2: PC 2 sends a broadcast.</a:t>
            </a:r>
          </a:p>
          <a:p>
            <a:pPr algn="l"/>
            <a:r>
              <a:rPr lang="en-US" sz="2000" dirty="0"/>
              <a:t>Scenario 3: PC 3 sends a broadcast.</a:t>
            </a:r>
          </a:p>
        </p:txBody>
      </p:sp>
    </p:spTree>
    <p:extLst>
      <p:ext uri="{BB962C8B-B14F-4D97-AF65-F5344CB8AC3E}">
        <p14:creationId xmlns:p14="http://schemas.microsoft.com/office/powerpoint/2010/main" val="704383132"/>
      </p:ext>
    </p:extLst>
  </p:cSld>
  <p:clrMapOvr>
    <a:masterClrMapping/>
  </p:clrMapOvr>
  <p:transition spd="med">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3"/>
          <p:cNvSpPr>
            <a:spLocks noGrp="1" noChangeArrowheads="1"/>
          </p:cNvSpPr>
          <p:nvPr>
            <p:ph type="title" idx="4294967295"/>
          </p:nvPr>
        </p:nvSpPr>
        <p:spPr>
          <a:xfrm>
            <a:off x="655638" y="350288"/>
            <a:ext cx="8145462" cy="838200"/>
          </a:xfrm>
        </p:spPr>
        <p:txBody>
          <a:bodyPr/>
          <a:lstStyle/>
          <a:p>
            <a:pPr eaLnBrk="1" hangingPunct="1"/>
            <a:r>
              <a:rPr lang="en-US" dirty="0"/>
              <a:t>Chapter 6 - Sections &amp; Objectives</a:t>
            </a:r>
          </a:p>
        </p:txBody>
      </p:sp>
      <p:sp>
        <p:nvSpPr>
          <p:cNvPr id="4099" name="Rectangle 34"/>
          <p:cNvSpPr>
            <a:spLocks noGrp="1" noChangeArrowheads="1"/>
          </p:cNvSpPr>
          <p:nvPr>
            <p:ph type="body" idx="4294967295"/>
          </p:nvPr>
        </p:nvSpPr>
        <p:spPr>
          <a:xfrm>
            <a:off x="655638" y="1337482"/>
            <a:ext cx="7940675" cy="4743578"/>
          </a:xfrm>
        </p:spPr>
        <p:txBody>
          <a:bodyPr/>
          <a:lstStyle/>
          <a:p>
            <a:pPr marL="0" indent="0">
              <a:buNone/>
            </a:pPr>
            <a:r>
              <a:rPr lang="en-CA" sz="2000" dirty="0"/>
              <a:t>6.1 VLAN Segmentation</a:t>
            </a:r>
          </a:p>
          <a:p>
            <a:pPr marL="625475" lvl="1" indent="-285750">
              <a:buFont typeface="Arial" panose="020B0604020202020204" pitchFamily="34" charset="0"/>
              <a:buChar char="•"/>
            </a:pPr>
            <a:r>
              <a:rPr lang="en-US" sz="1600" dirty="0"/>
              <a:t>Explain the purpose of VLANs in a switched network.</a:t>
            </a:r>
          </a:p>
          <a:p>
            <a:pPr marL="625475" lvl="1" indent="-285750">
              <a:buFont typeface="Arial" panose="020B0604020202020204" pitchFamily="34" charset="0"/>
              <a:buChar char="•"/>
            </a:pPr>
            <a:r>
              <a:rPr lang="en-US" sz="1600" dirty="0"/>
              <a:t>Explain how a switch forwards frames based on VLAN configuration in a multi-switch environment.</a:t>
            </a:r>
          </a:p>
          <a:p>
            <a:pPr marL="1588" indent="0">
              <a:buNone/>
            </a:pPr>
            <a:r>
              <a:rPr lang="en-CA" sz="2000" dirty="0"/>
              <a:t>6.2 VLAN Implementations</a:t>
            </a:r>
          </a:p>
          <a:p>
            <a:pPr marL="625475" lvl="1" indent="-285750">
              <a:buFont typeface="Arial" panose="020B0604020202020204" pitchFamily="34" charset="0"/>
              <a:buChar char="•"/>
            </a:pPr>
            <a:r>
              <a:rPr lang="en-US" sz="1600" dirty="0"/>
              <a:t>Configure a switch port to be assigned to a VLAN based on requirements.</a:t>
            </a:r>
          </a:p>
          <a:p>
            <a:pPr marL="625475" lvl="1" indent="-285750">
              <a:buFont typeface="Arial" panose="020B0604020202020204" pitchFamily="34" charset="0"/>
              <a:buChar char="•"/>
            </a:pPr>
            <a:r>
              <a:rPr lang="en-US" sz="1600" dirty="0"/>
              <a:t>Configure a trunk port on a LAN switch.</a:t>
            </a:r>
          </a:p>
          <a:p>
            <a:pPr marL="625475" lvl="1" indent="-285750">
              <a:buFont typeface="Arial" panose="020B0604020202020204" pitchFamily="34" charset="0"/>
              <a:buChar char="•"/>
            </a:pPr>
            <a:r>
              <a:rPr lang="en-US" sz="1600" dirty="0"/>
              <a:t>Troubleshoot VLAN and trunk configurations in a switched network.</a:t>
            </a:r>
          </a:p>
          <a:p>
            <a:pPr marL="0" indent="0">
              <a:buNone/>
            </a:pPr>
            <a:r>
              <a:rPr lang="en-US" sz="2000" dirty="0"/>
              <a:t>6.3 Inter-VLAN Routing Using Routers</a:t>
            </a:r>
          </a:p>
          <a:p>
            <a:pPr marL="625475" lvl="1" indent="-285750">
              <a:buFont typeface="Arial" panose="020B0604020202020204" pitchFamily="34" charset="0"/>
              <a:buChar char="•"/>
            </a:pPr>
            <a:r>
              <a:rPr lang="en-US" sz="1600" dirty="0"/>
              <a:t>Describe the two options for configuring Inter-VLAN routing.</a:t>
            </a:r>
          </a:p>
          <a:p>
            <a:pPr marL="625475" lvl="1" indent="-285750">
              <a:buFont typeface="Arial" panose="020B0604020202020204" pitchFamily="34" charset="0"/>
              <a:buChar char="•"/>
            </a:pPr>
            <a:r>
              <a:rPr lang="en-US" sz="1600" dirty="0"/>
              <a:t>Configure Legacy Inter-VLAN Routing.</a:t>
            </a:r>
          </a:p>
          <a:p>
            <a:pPr marL="625475" lvl="1" indent="-285750">
              <a:buFont typeface="Arial" panose="020B0604020202020204" pitchFamily="34" charset="0"/>
              <a:buChar char="•"/>
            </a:pPr>
            <a:r>
              <a:rPr lang="en-US" sz="1600" dirty="0"/>
              <a:t>Configure Router-on-a-Stick Inter-VLAN Routing</a:t>
            </a:r>
          </a:p>
        </p:txBody>
      </p:sp>
    </p:spTree>
    <p:extLst>
      <p:ext uri="{BB962C8B-B14F-4D97-AF65-F5344CB8AC3E}">
        <p14:creationId xmlns:p14="http://schemas.microsoft.com/office/powerpoint/2010/main" val="1065710895"/>
      </p:ext>
    </p:extLst>
  </p:cSld>
  <p:clrMapOvr>
    <a:masterClrMapping/>
  </p:clrMapOvr>
  <p:transition>
    <p:wipe dir="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311150" y="2263775"/>
            <a:ext cx="3854450" cy="1481138"/>
          </a:xfrm>
        </p:spPr>
        <p:txBody>
          <a:bodyPr/>
          <a:lstStyle/>
          <a:p>
            <a:pPr eaLnBrk="1" hangingPunct="1"/>
            <a:r>
              <a:rPr lang="en-CA" sz="2400" dirty="0"/>
              <a:t>6.2 VLAN Implementations</a:t>
            </a:r>
            <a:endParaRPr lang="en-US" sz="2400" dirty="0">
              <a:solidFill>
                <a:srgbClr val="00B0F0"/>
              </a:solidFill>
            </a:endParaRPr>
          </a:p>
        </p:txBody>
      </p:sp>
    </p:spTree>
    <p:extLst>
      <p:ext uri="{BB962C8B-B14F-4D97-AF65-F5344CB8AC3E}">
        <p14:creationId xmlns:p14="http://schemas.microsoft.com/office/powerpoint/2010/main" val="1565692449"/>
      </p:ext>
    </p:extLst>
  </p:cSld>
  <p:clrMapOvr>
    <a:masterClrMapping/>
  </p:clrMapOvr>
  <p:transition>
    <p:wipe dir="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pPr eaLnBrk="1" hangingPunct="1"/>
            <a:r>
              <a:rPr lang="en-US" sz="1800" dirty="0">
                <a:latin typeface="Arial" charset="0"/>
              </a:rPr>
              <a:t>VLAN Assignment</a:t>
            </a:r>
            <a:br>
              <a:rPr lang="en-US" dirty="0">
                <a:latin typeface="Arial" charset="0"/>
              </a:rPr>
            </a:br>
            <a:r>
              <a:rPr lang="en-US" dirty="0">
                <a:latin typeface="Arial" charset="0"/>
              </a:rPr>
              <a:t>VLAN Ranges on Catalyst Switches</a:t>
            </a:r>
            <a:endParaRPr lang="en-US" dirty="0">
              <a:solidFill>
                <a:srgbClr val="00B0F0"/>
              </a:solidFill>
              <a:latin typeface="Arial" charset="0"/>
            </a:endParaRPr>
          </a:p>
        </p:txBody>
      </p:sp>
      <p:sp>
        <p:nvSpPr>
          <p:cNvPr id="2" name="Content Placeholder 1"/>
          <p:cNvSpPr>
            <a:spLocks noGrp="1"/>
          </p:cNvSpPr>
          <p:nvPr>
            <p:ph idx="1"/>
          </p:nvPr>
        </p:nvSpPr>
        <p:spPr>
          <a:xfrm>
            <a:off x="167390" y="1445952"/>
            <a:ext cx="8752915" cy="5093780"/>
          </a:xfrm>
        </p:spPr>
        <p:txBody>
          <a:bodyPr/>
          <a:lstStyle/>
          <a:p>
            <a:r>
              <a:rPr lang="en-US" sz="2000" dirty="0"/>
              <a:t>Cisco Catalyst 2960 and 3560 Series switches support over 4,000 VLANs.</a:t>
            </a:r>
          </a:p>
          <a:p>
            <a:r>
              <a:rPr lang="en-US" sz="2000" dirty="0"/>
              <a:t>VLANs are split into two categories:</a:t>
            </a:r>
          </a:p>
          <a:p>
            <a:pPr marL="800100" lvl="1" indent="-342900"/>
            <a:r>
              <a:rPr lang="en-US" dirty="0"/>
              <a:t>Normal range VLANs</a:t>
            </a:r>
          </a:p>
          <a:p>
            <a:pPr marL="1139825" lvl="2" indent="-342900">
              <a:buFont typeface="Arial" pitchFamily="34" charset="0"/>
              <a:buChar char="•"/>
            </a:pPr>
            <a:r>
              <a:rPr lang="en-US" dirty="0"/>
              <a:t>VLAN numbers from 1 to 1,005</a:t>
            </a:r>
          </a:p>
          <a:p>
            <a:pPr marL="1139825" lvl="2" indent="-342900">
              <a:buFont typeface="Arial" pitchFamily="34" charset="0"/>
              <a:buChar char="•"/>
            </a:pPr>
            <a:r>
              <a:rPr lang="en-US" dirty="0"/>
              <a:t>Configurations stored in the vlan.dat (in the flash memory)</a:t>
            </a:r>
          </a:p>
          <a:p>
            <a:pPr marL="1139825" lvl="2" indent="-342900">
              <a:buFont typeface="Arial" pitchFamily="34" charset="0"/>
              <a:buChar char="•"/>
            </a:pPr>
            <a:r>
              <a:rPr lang="en-US" dirty="0"/>
              <a:t>IDs 1002 through 1005 are reserved for Token Ring and Fiber Distributed Data Interface (FDDI) VLANs, automatically created and cannot be removed</a:t>
            </a:r>
          </a:p>
          <a:p>
            <a:pPr marL="800100" lvl="1" indent="-342900"/>
            <a:r>
              <a:rPr lang="en-US" dirty="0"/>
              <a:t>Extended Range VLANs</a:t>
            </a:r>
          </a:p>
          <a:p>
            <a:pPr marL="1139825" lvl="2" indent="-342900">
              <a:buFont typeface="Arial" pitchFamily="34" charset="0"/>
              <a:buChar char="•"/>
            </a:pPr>
            <a:r>
              <a:rPr lang="en-US" dirty="0"/>
              <a:t>VLAN numbers from 1,006 to 4,096</a:t>
            </a:r>
          </a:p>
          <a:p>
            <a:pPr marL="1139825" lvl="2" indent="-342900">
              <a:buFont typeface="Arial" pitchFamily="34" charset="0"/>
              <a:buChar char="•"/>
            </a:pPr>
            <a:r>
              <a:rPr lang="en-US" dirty="0"/>
              <a:t>Configurations stored in the running configuration (NVRAM)</a:t>
            </a:r>
          </a:p>
          <a:p>
            <a:pPr marL="1139825" lvl="2" indent="-342900">
              <a:buFont typeface="Arial" pitchFamily="34" charset="0"/>
              <a:buChar char="•"/>
            </a:pPr>
            <a:r>
              <a:rPr lang="en-US" dirty="0"/>
              <a:t>VLAN </a:t>
            </a:r>
            <a:r>
              <a:rPr lang="en-US" dirty="0" err="1"/>
              <a:t>Trunking</a:t>
            </a:r>
            <a:r>
              <a:rPr lang="en-US" dirty="0"/>
              <a:t> Protocol (VTP) does not learn extended VLANs</a:t>
            </a:r>
          </a:p>
          <a:p>
            <a:endParaRPr lang="en-US" sz="1600" dirty="0"/>
          </a:p>
          <a:p>
            <a:endParaRPr lang="en-US" sz="2000" dirty="0"/>
          </a:p>
        </p:txBody>
      </p:sp>
    </p:spTree>
    <p:extLst>
      <p:ext uri="{BB962C8B-B14F-4D97-AF65-F5344CB8AC3E}">
        <p14:creationId xmlns:p14="http://schemas.microsoft.com/office/powerpoint/2010/main" val="1041771591"/>
      </p:ext>
    </p:extLst>
  </p:cSld>
  <p:clrMapOvr>
    <a:masterClrMapping/>
  </p:clrMapOvr>
  <p:transition spd="med">
    <p:wipe dir="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pPr eaLnBrk="1" hangingPunct="1"/>
            <a:r>
              <a:rPr lang="en-US" sz="1800" dirty="0">
                <a:latin typeface="Arial" charset="0"/>
              </a:rPr>
              <a:t>VLAN Assignment</a:t>
            </a:r>
            <a:br>
              <a:rPr lang="en-US" dirty="0">
                <a:latin typeface="Arial" charset="0"/>
              </a:rPr>
            </a:br>
            <a:r>
              <a:rPr lang="en-US" dirty="0">
                <a:latin typeface="Arial" charset="0"/>
              </a:rPr>
              <a:t>VLAN Ranges on Catalyst Switches (cont.)</a:t>
            </a:r>
            <a:endParaRPr lang="en-US" dirty="0">
              <a:solidFill>
                <a:srgbClr val="00B0F0"/>
              </a:solidFill>
              <a:latin typeface="Arial" charset="0"/>
            </a:endParaRPr>
          </a:p>
        </p:txBody>
      </p:sp>
      <p:sp>
        <p:nvSpPr>
          <p:cNvPr id="2" name="Content Placeholder 1"/>
          <p:cNvSpPr>
            <a:spLocks noGrp="1"/>
          </p:cNvSpPr>
          <p:nvPr>
            <p:ph idx="1"/>
          </p:nvPr>
        </p:nvSpPr>
        <p:spPr>
          <a:xfrm>
            <a:off x="167390" y="1445952"/>
            <a:ext cx="8752915" cy="5093780"/>
          </a:xfrm>
        </p:spPr>
        <p:txBody>
          <a:bodyPr/>
          <a:lstStyle/>
          <a:p>
            <a:r>
              <a:rPr lang="en-US" sz="2000" dirty="0"/>
              <a:t>Normal Range VLANs</a:t>
            </a:r>
            <a:endParaRPr lang="en-US" sz="1600" dirty="0"/>
          </a:p>
          <a:p>
            <a:endParaRPr lang="en-US" sz="2000" dirty="0"/>
          </a:p>
        </p:txBody>
      </p:sp>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5131" y="1982153"/>
            <a:ext cx="7040154" cy="41290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53062988"/>
      </p:ext>
    </p:extLst>
  </p:cSld>
  <p:clrMapOvr>
    <a:masterClrMapping/>
  </p:clrMapOvr>
  <p:transition spd="med">
    <p:wipe dir="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pPr eaLnBrk="1" hangingPunct="1"/>
            <a:r>
              <a:rPr lang="en-US" sz="1800" dirty="0">
                <a:latin typeface="Arial" charset="0"/>
              </a:rPr>
              <a:t>VLAN Assignment</a:t>
            </a:r>
            <a:br>
              <a:rPr lang="en-US" dirty="0">
                <a:latin typeface="Arial" charset="0"/>
              </a:rPr>
            </a:br>
            <a:r>
              <a:rPr lang="en-US" dirty="0">
                <a:latin typeface="Arial" charset="0"/>
              </a:rPr>
              <a:t>Creating a VLAN</a:t>
            </a:r>
            <a:endParaRPr lang="en-US" dirty="0">
              <a:solidFill>
                <a:srgbClr val="00B0F0"/>
              </a:solidFill>
              <a:latin typeface="Arial" charset="0"/>
            </a:endParaRPr>
          </a:p>
        </p:txBody>
      </p:sp>
      <p:pic>
        <p:nvPicPr>
          <p:cNvPr id="1331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018348" y="1360329"/>
            <a:ext cx="4391025" cy="1562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1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03108" y="3090862"/>
            <a:ext cx="4595812" cy="31551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77143955"/>
      </p:ext>
    </p:extLst>
  </p:cSld>
  <p:clrMapOvr>
    <a:masterClrMapping/>
  </p:clrMapOvr>
  <p:transition spd="med">
    <p:wipe dir="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pPr eaLnBrk="1" hangingPunct="1"/>
            <a:r>
              <a:rPr lang="en-US" sz="1800" dirty="0">
                <a:latin typeface="Arial" charset="0"/>
              </a:rPr>
              <a:t>VLAN Assignment</a:t>
            </a:r>
            <a:br>
              <a:rPr lang="en-US" dirty="0">
                <a:latin typeface="Arial" charset="0"/>
              </a:rPr>
            </a:br>
            <a:r>
              <a:rPr lang="en-US" dirty="0">
                <a:latin typeface="Arial" charset="0"/>
              </a:rPr>
              <a:t>Assigning Ports to VLANs</a:t>
            </a:r>
            <a:endParaRPr lang="en-US" dirty="0">
              <a:solidFill>
                <a:srgbClr val="00B0F0"/>
              </a:solidFill>
              <a:latin typeface="Arial" charset="0"/>
            </a:endParaRPr>
          </a:p>
        </p:txBody>
      </p:sp>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3868" y="1031051"/>
            <a:ext cx="4994910" cy="33299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3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0275" y="3915505"/>
            <a:ext cx="4095750" cy="2724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04426902"/>
      </p:ext>
    </p:extLst>
  </p:cSld>
  <p:clrMapOvr>
    <a:masterClrMapping/>
  </p:clrMapOvr>
  <p:transition spd="med">
    <p:wipe dir="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pPr eaLnBrk="1" hangingPunct="1"/>
            <a:r>
              <a:rPr lang="en-US" sz="1800" dirty="0">
                <a:latin typeface="Arial" charset="0"/>
              </a:rPr>
              <a:t>VLAN Assignment</a:t>
            </a:r>
            <a:br>
              <a:rPr lang="en-US" dirty="0">
                <a:latin typeface="Arial" charset="0"/>
              </a:rPr>
            </a:br>
            <a:r>
              <a:rPr lang="en-US" dirty="0">
                <a:latin typeface="Arial" charset="0"/>
              </a:rPr>
              <a:t>Assigning Ports to VLANs</a:t>
            </a:r>
            <a:endParaRPr lang="en-US" dirty="0">
              <a:solidFill>
                <a:srgbClr val="00B0F0"/>
              </a:solidFill>
              <a:latin typeface="Arial" charset="0"/>
            </a:endParaRPr>
          </a:p>
        </p:txBody>
      </p:sp>
      <p:pic>
        <p:nvPicPr>
          <p:cNvPr id="2" name="Picture 1"/>
          <p:cNvPicPr>
            <a:picLocks noChangeAspect="1"/>
          </p:cNvPicPr>
          <p:nvPr/>
        </p:nvPicPr>
        <p:blipFill>
          <a:blip r:embed="rId3"/>
          <a:stretch>
            <a:fillRect/>
          </a:stretch>
        </p:blipFill>
        <p:spPr>
          <a:xfrm>
            <a:off x="821677" y="1517576"/>
            <a:ext cx="7390476" cy="4638095"/>
          </a:xfrm>
          <a:prstGeom prst="rect">
            <a:avLst/>
          </a:prstGeom>
        </p:spPr>
      </p:pic>
    </p:spTree>
    <p:extLst>
      <p:ext uri="{BB962C8B-B14F-4D97-AF65-F5344CB8AC3E}">
        <p14:creationId xmlns:p14="http://schemas.microsoft.com/office/powerpoint/2010/main" val="3579759875"/>
      </p:ext>
    </p:extLst>
  </p:cSld>
  <p:clrMapOvr>
    <a:masterClrMapping/>
  </p:clrMapOvr>
  <p:transition spd="med">
    <p:wipe dir="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pPr eaLnBrk="1" hangingPunct="1"/>
            <a:r>
              <a:rPr lang="en-US" sz="1800" dirty="0">
                <a:latin typeface="Arial" charset="0"/>
              </a:rPr>
              <a:t>VLAN Assignment</a:t>
            </a:r>
            <a:br>
              <a:rPr lang="en-US" dirty="0">
                <a:latin typeface="Arial" charset="0"/>
              </a:rPr>
            </a:br>
            <a:r>
              <a:rPr lang="en-US" dirty="0">
                <a:latin typeface="Arial" charset="0"/>
              </a:rPr>
              <a:t>Changing VLAN Port Membership</a:t>
            </a:r>
            <a:endParaRPr lang="en-US" dirty="0">
              <a:solidFill>
                <a:srgbClr val="00B0F0"/>
              </a:solidFill>
              <a:latin typeface="Arial" charset="0"/>
            </a:endParaRPr>
          </a:p>
        </p:txBody>
      </p:sp>
      <p:sp>
        <p:nvSpPr>
          <p:cNvPr id="2" name="Content Placeholder 1"/>
          <p:cNvSpPr>
            <a:spLocks noGrp="1"/>
          </p:cNvSpPr>
          <p:nvPr>
            <p:ph idx="1"/>
          </p:nvPr>
        </p:nvSpPr>
        <p:spPr>
          <a:xfrm>
            <a:off x="213360" y="1263072"/>
            <a:ext cx="8752915" cy="5093780"/>
          </a:xfrm>
        </p:spPr>
        <p:txBody>
          <a:bodyPr/>
          <a:lstStyle/>
          <a:p>
            <a:r>
              <a:rPr lang="en-US" sz="1600" dirty="0"/>
              <a:t>Remove VLAN Assignment</a:t>
            </a:r>
          </a:p>
          <a:p>
            <a:endParaRPr lang="en-US" sz="2000" dirty="0"/>
          </a:p>
        </p:txBody>
      </p:sp>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264" y="1531670"/>
            <a:ext cx="5601576" cy="18421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228600" y="3373799"/>
            <a:ext cx="7848600" cy="560153"/>
          </a:xfrm>
          <a:prstGeom prst="rect">
            <a:avLst/>
          </a:prstGeom>
          <a:noFill/>
        </p:spPr>
        <p:txBody>
          <a:bodyPr wrap="square" rtlCol="0">
            <a:spAutoFit/>
          </a:bodyPr>
          <a:lstStyle/>
          <a:p>
            <a:pPr marL="236538" indent="-236538" algn="l" defTabSz="814388">
              <a:lnSpc>
                <a:spcPct val="95000"/>
              </a:lnSpc>
              <a:spcBef>
                <a:spcPct val="50000"/>
              </a:spcBef>
              <a:buClr>
                <a:srgbClr val="708CA1"/>
              </a:buClr>
              <a:buFont typeface="Wingdings" charset="0"/>
              <a:buChar char="§"/>
            </a:pPr>
            <a:r>
              <a:rPr lang="en-US" sz="1600" dirty="0">
                <a:latin typeface="+mn-lt"/>
              </a:rPr>
              <a:t>Interface F0/18 was previously assigned to VLAN 20 which is still active, F0/18 reset to VLAN1 </a:t>
            </a:r>
          </a:p>
        </p:txBody>
      </p:sp>
      <p:pic>
        <p:nvPicPr>
          <p:cNvPr id="1536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44679" y="3653875"/>
            <a:ext cx="4244001" cy="30491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0805956"/>
      </p:ext>
    </p:extLst>
  </p:cSld>
  <p:clrMapOvr>
    <a:masterClrMapping/>
  </p:clrMapOvr>
  <p:transition spd="med">
    <p:wipe dir="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pPr eaLnBrk="1" hangingPunct="1"/>
            <a:r>
              <a:rPr lang="en-US" sz="1800" dirty="0">
                <a:latin typeface="Arial" charset="0"/>
              </a:rPr>
              <a:t>VLAN Assignment</a:t>
            </a:r>
            <a:br>
              <a:rPr lang="en-US" dirty="0">
                <a:latin typeface="Arial" charset="0"/>
              </a:rPr>
            </a:br>
            <a:r>
              <a:rPr lang="en-US" dirty="0">
                <a:latin typeface="Arial" charset="0"/>
              </a:rPr>
              <a:t>Changing VLAN Port Membership (cont.)</a:t>
            </a:r>
            <a:endParaRPr lang="en-US" dirty="0">
              <a:solidFill>
                <a:srgbClr val="00B0F0"/>
              </a:solidFill>
              <a:latin typeface="Arial" charset="0"/>
            </a:endParaRPr>
          </a:p>
        </p:txBody>
      </p:sp>
      <p:pic>
        <p:nvPicPr>
          <p:cNvPr id="1638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1060" y="1776412"/>
            <a:ext cx="7140870" cy="42281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73196071"/>
      </p:ext>
    </p:extLst>
  </p:cSld>
  <p:clrMapOvr>
    <a:masterClrMapping/>
  </p:clrMapOvr>
  <p:transition spd="med">
    <p:wipe dir="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pPr eaLnBrk="1" hangingPunct="1"/>
            <a:r>
              <a:rPr lang="en-US" sz="1800" dirty="0">
                <a:latin typeface="Arial" charset="0"/>
              </a:rPr>
              <a:t>VLAN Assignment</a:t>
            </a:r>
            <a:br>
              <a:rPr lang="en-US" dirty="0">
                <a:latin typeface="Arial" charset="0"/>
              </a:rPr>
            </a:br>
            <a:r>
              <a:rPr lang="en-US" dirty="0">
                <a:latin typeface="Arial" charset="0"/>
              </a:rPr>
              <a:t>Changing VLAN Port Membership (cont.)</a:t>
            </a:r>
            <a:endParaRPr lang="en-US" dirty="0">
              <a:solidFill>
                <a:srgbClr val="00B0F0"/>
              </a:solidFill>
              <a:latin typeface="Arial" charset="0"/>
            </a:endParaRPr>
          </a:p>
        </p:txBody>
      </p:sp>
      <p:pic>
        <p:nvPicPr>
          <p:cNvPr id="163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2568" y="1599248"/>
            <a:ext cx="5325992" cy="47405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45357164"/>
      </p:ext>
    </p:extLst>
  </p:cSld>
  <p:clrMapOvr>
    <a:masterClrMapping/>
  </p:clrMapOvr>
  <p:transition spd="med">
    <p:wipe dir="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pPr eaLnBrk="1" hangingPunct="1"/>
            <a:r>
              <a:rPr lang="en-US" sz="1800" dirty="0">
                <a:latin typeface="Arial" charset="0"/>
              </a:rPr>
              <a:t>VLAN Assignment</a:t>
            </a:r>
            <a:br>
              <a:rPr lang="en-US" dirty="0">
                <a:latin typeface="Arial" charset="0"/>
              </a:rPr>
            </a:br>
            <a:r>
              <a:rPr lang="en-US" dirty="0">
                <a:latin typeface="Arial" charset="0"/>
              </a:rPr>
              <a:t>Deleting VLANs</a:t>
            </a:r>
            <a:endParaRPr lang="en-US" dirty="0">
              <a:solidFill>
                <a:srgbClr val="00B0F0"/>
              </a:solidFill>
              <a:latin typeface="Arial" charset="0"/>
            </a:endParaRPr>
          </a:p>
        </p:txBody>
      </p:sp>
      <p:sp>
        <p:nvSpPr>
          <p:cNvPr id="2" name="Content Placeholder 1"/>
          <p:cNvSpPr>
            <a:spLocks noGrp="1"/>
          </p:cNvSpPr>
          <p:nvPr>
            <p:ph idx="1"/>
          </p:nvPr>
        </p:nvSpPr>
        <p:spPr>
          <a:xfrm>
            <a:off x="335280" y="5079683"/>
            <a:ext cx="8473440" cy="1366837"/>
          </a:xfrm>
        </p:spPr>
        <p:txBody>
          <a:bodyPr/>
          <a:lstStyle/>
          <a:p>
            <a:r>
              <a:rPr lang="en-US" sz="2000" dirty="0"/>
              <a:t>The entire vlan.dat file can be deleted using the</a:t>
            </a:r>
            <a:r>
              <a:rPr lang="en-US" sz="2000" b="1" dirty="0"/>
              <a:t> delete </a:t>
            </a:r>
            <a:r>
              <a:rPr lang="en-US" sz="2000" b="1" dirty="0" err="1"/>
              <a:t>flash:vlan.dat</a:t>
            </a:r>
            <a:r>
              <a:rPr lang="en-US" sz="2000" b="1" dirty="0"/>
              <a:t> </a:t>
            </a:r>
            <a:r>
              <a:rPr lang="en-US" sz="2000" dirty="0"/>
              <a:t>privileged EXEC mode command </a:t>
            </a:r>
          </a:p>
          <a:p>
            <a:r>
              <a:rPr lang="en-US" sz="2000" dirty="0"/>
              <a:t>Abbreviated command version (</a:t>
            </a:r>
            <a:r>
              <a:rPr lang="en-US" sz="2000" b="1" dirty="0"/>
              <a:t>delete vlan.dat</a:t>
            </a:r>
            <a:r>
              <a:rPr lang="en-US" sz="2000" dirty="0"/>
              <a:t>) can be used if the vlan.dat file has not been moved from its default location</a:t>
            </a:r>
          </a:p>
        </p:txBody>
      </p:sp>
      <p:pic>
        <p:nvPicPr>
          <p:cNvPr id="174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57387" y="1260158"/>
            <a:ext cx="5229225" cy="3819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86590341"/>
      </p:ext>
    </p:extLst>
  </p:cSld>
  <p:clrMapOvr>
    <a:masterClrMapping/>
  </p:clrMapOvr>
  <p:transition spd="med">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311150" y="2263775"/>
            <a:ext cx="3854450" cy="1481138"/>
          </a:xfrm>
        </p:spPr>
        <p:txBody>
          <a:bodyPr/>
          <a:lstStyle/>
          <a:p>
            <a:pPr eaLnBrk="1" hangingPunct="1"/>
            <a:r>
              <a:rPr lang="en-CA" sz="2400" dirty="0"/>
              <a:t>6.1 VLAN Segmentation</a:t>
            </a:r>
            <a:endParaRPr lang="en-US" sz="2400" dirty="0">
              <a:solidFill>
                <a:srgbClr val="00B0F0"/>
              </a:solidFill>
            </a:endParaRPr>
          </a:p>
        </p:txBody>
      </p:sp>
    </p:spTree>
    <p:extLst>
      <p:ext uri="{BB962C8B-B14F-4D97-AF65-F5344CB8AC3E}">
        <p14:creationId xmlns:p14="http://schemas.microsoft.com/office/powerpoint/2010/main" val="2753221210"/>
      </p:ext>
    </p:extLst>
  </p:cSld>
  <p:clrMapOvr>
    <a:masterClrMapping/>
  </p:clrMapOvr>
  <p:transition>
    <p:wipe dir="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pPr eaLnBrk="1" hangingPunct="1"/>
            <a:r>
              <a:rPr lang="en-US" sz="1800" dirty="0">
                <a:latin typeface="Arial" charset="0"/>
              </a:rPr>
              <a:t>VLAN Assignment</a:t>
            </a:r>
            <a:br>
              <a:rPr lang="en-US" dirty="0">
                <a:latin typeface="Arial" charset="0"/>
              </a:rPr>
            </a:br>
            <a:r>
              <a:rPr lang="en-US" dirty="0">
                <a:latin typeface="Arial" charset="0"/>
              </a:rPr>
              <a:t>Verifying VLAN Information</a:t>
            </a:r>
            <a:endParaRPr lang="en-US" dirty="0">
              <a:solidFill>
                <a:srgbClr val="00B0F0"/>
              </a:solidFill>
              <a:latin typeface="Arial" charset="0"/>
            </a:endParaRPr>
          </a:p>
        </p:txBody>
      </p:sp>
      <p:pic>
        <p:nvPicPr>
          <p:cNvPr id="184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65960" y="1228723"/>
            <a:ext cx="5318760" cy="54911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16029793"/>
      </p:ext>
    </p:extLst>
  </p:cSld>
  <p:clrMapOvr>
    <a:masterClrMapping/>
  </p:clrMapOvr>
  <p:transition spd="med">
    <p:wipe dir="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pPr eaLnBrk="1" hangingPunct="1"/>
            <a:r>
              <a:rPr lang="en-US" sz="1800" dirty="0">
                <a:latin typeface="Arial" charset="0"/>
              </a:rPr>
              <a:t>VLAN Assignment</a:t>
            </a:r>
            <a:br>
              <a:rPr lang="en-US" dirty="0">
                <a:latin typeface="Arial" charset="0"/>
              </a:rPr>
            </a:br>
            <a:r>
              <a:rPr lang="en-US" dirty="0">
                <a:latin typeface="Arial" charset="0"/>
              </a:rPr>
              <a:t>Verifying VLAN Information (cont.)</a:t>
            </a:r>
            <a:endParaRPr lang="en-US" dirty="0">
              <a:solidFill>
                <a:srgbClr val="00B0F0"/>
              </a:solidFill>
              <a:latin typeface="Arial" charset="0"/>
            </a:endParaRPr>
          </a:p>
        </p:txBody>
      </p:sp>
      <p:pic>
        <p:nvPicPr>
          <p:cNvPr id="194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875" y="1347788"/>
            <a:ext cx="4604471" cy="33766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45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23361" y="2758826"/>
            <a:ext cx="5063490" cy="39311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05988037"/>
      </p:ext>
    </p:extLst>
  </p:cSld>
  <p:clrMapOvr>
    <a:masterClrMapping/>
  </p:clrMapOvr>
  <p:transition spd="med">
    <p:wipe dir="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pPr eaLnBrk="1" hangingPunct="1"/>
            <a:r>
              <a:rPr lang="en-US" sz="1800" dirty="0">
                <a:latin typeface="Arial" charset="0"/>
              </a:rPr>
              <a:t>VLAN Trunks</a:t>
            </a:r>
            <a:br>
              <a:rPr lang="en-US" dirty="0">
                <a:latin typeface="Arial" charset="0"/>
              </a:rPr>
            </a:br>
            <a:r>
              <a:rPr lang="en-US" dirty="0">
                <a:ea typeface="ＭＳ Ｐゴシック" pitchFamily="34" charset="-128"/>
              </a:rPr>
              <a:t>Configuring IEEE 802.1q Trunk Links</a:t>
            </a:r>
            <a:endParaRPr lang="en-US" dirty="0">
              <a:solidFill>
                <a:srgbClr val="00B0F0"/>
              </a:solidFill>
              <a:latin typeface="Arial" charset="0"/>
            </a:endParaRPr>
          </a:p>
        </p:txBody>
      </p:sp>
      <p:pic>
        <p:nvPicPr>
          <p:cNvPr id="204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8120" y="1173480"/>
            <a:ext cx="6681400" cy="42295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48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65947" y="5362574"/>
            <a:ext cx="5229225" cy="1495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14380033"/>
      </p:ext>
    </p:extLst>
  </p:cSld>
  <p:clrMapOvr>
    <a:masterClrMapping/>
  </p:clrMapOvr>
  <p:transition spd="med">
    <p:wipe dir="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pPr eaLnBrk="1" hangingPunct="1"/>
            <a:r>
              <a:rPr lang="en-US" sz="1800" dirty="0">
                <a:latin typeface="Arial" charset="0"/>
              </a:rPr>
              <a:t>VLAN Assignment</a:t>
            </a:r>
            <a:br>
              <a:rPr lang="en-US" dirty="0">
                <a:latin typeface="Arial" charset="0"/>
              </a:rPr>
            </a:br>
            <a:r>
              <a:rPr lang="en-US" dirty="0">
                <a:ea typeface="ＭＳ Ｐゴシック" pitchFamily="34" charset="-128"/>
              </a:rPr>
              <a:t>Configuring IEEE 802.1q Trunk Links (cont.)</a:t>
            </a:r>
            <a:endParaRPr lang="en-US" dirty="0">
              <a:solidFill>
                <a:srgbClr val="00B0F0"/>
              </a:solidFill>
              <a:latin typeface="Arial" charset="0"/>
            </a:endParaRPr>
          </a:p>
        </p:txBody>
      </p:sp>
      <p:pic>
        <p:nvPicPr>
          <p:cNvPr id="2150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6426" y="1194358"/>
            <a:ext cx="5608279" cy="52992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04614915"/>
      </p:ext>
    </p:extLst>
  </p:cSld>
  <p:clrMapOvr>
    <a:masterClrMapping/>
  </p:clrMapOvr>
  <p:transition spd="med">
    <p:wipe dir="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pPr eaLnBrk="1" hangingPunct="1"/>
            <a:r>
              <a:rPr lang="en-US" sz="1800" dirty="0">
                <a:latin typeface="Arial" charset="0"/>
              </a:rPr>
              <a:t>VLAN Trunks</a:t>
            </a:r>
            <a:br>
              <a:rPr lang="en-US" dirty="0">
                <a:latin typeface="Arial" charset="0"/>
              </a:rPr>
            </a:br>
            <a:r>
              <a:rPr lang="en-US" dirty="0">
                <a:ea typeface="ＭＳ Ｐゴシック" pitchFamily="34" charset="-128"/>
              </a:rPr>
              <a:t>Resetting the Trunk to Default State</a:t>
            </a:r>
            <a:endParaRPr lang="en-US" dirty="0">
              <a:solidFill>
                <a:srgbClr val="00B0F0"/>
              </a:solidFill>
              <a:latin typeface="Arial" charset="0"/>
            </a:endParaRPr>
          </a:p>
        </p:txBody>
      </p:sp>
      <p:pic>
        <p:nvPicPr>
          <p:cNvPr id="2253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7924" y="1383331"/>
            <a:ext cx="7224044" cy="48508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20258883"/>
      </p:ext>
    </p:extLst>
  </p:cSld>
  <p:clrMapOvr>
    <a:masterClrMapping/>
  </p:clrMapOvr>
  <p:transition spd="med">
    <p:wipe dir="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pPr eaLnBrk="1" hangingPunct="1"/>
            <a:r>
              <a:rPr lang="en-US" sz="1800" dirty="0">
                <a:latin typeface="Arial" charset="0"/>
              </a:rPr>
              <a:t>VLAN Trunks</a:t>
            </a:r>
            <a:br>
              <a:rPr lang="en-US" dirty="0">
                <a:latin typeface="Arial" charset="0"/>
              </a:rPr>
            </a:br>
            <a:r>
              <a:rPr lang="en-US" dirty="0">
                <a:ea typeface="ＭＳ Ｐゴシック" pitchFamily="34" charset="-128"/>
              </a:rPr>
              <a:t>Verifying Trunk Configuration</a:t>
            </a:r>
            <a:endParaRPr lang="en-US" dirty="0">
              <a:solidFill>
                <a:srgbClr val="00B0F0"/>
              </a:solidFill>
              <a:latin typeface="Arial" charset="0"/>
            </a:endParaRPr>
          </a:p>
        </p:txBody>
      </p:sp>
      <p:pic>
        <p:nvPicPr>
          <p:cNvPr id="2457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0587" y="1232592"/>
            <a:ext cx="6453775" cy="57994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70157893"/>
      </p:ext>
    </p:extLst>
  </p:cSld>
  <p:clrMapOvr>
    <a:masterClrMapping/>
  </p:clrMapOvr>
  <p:transition spd="med">
    <p:wipe dir="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pPr eaLnBrk="1" hangingPunct="1"/>
            <a:r>
              <a:rPr lang="en-US" sz="1800" dirty="0">
                <a:latin typeface="Arial" charset="0"/>
              </a:rPr>
              <a:t>Troubleshoot VLANs and Trunks</a:t>
            </a:r>
            <a:br>
              <a:rPr lang="en-US" dirty="0">
                <a:latin typeface="Arial" charset="0"/>
              </a:rPr>
            </a:br>
            <a:r>
              <a:rPr lang="en-US" dirty="0">
                <a:ea typeface="ＭＳ Ｐゴシック" pitchFamily="34" charset="-128"/>
              </a:rPr>
              <a:t>IP Addressing Issues with VLANs</a:t>
            </a:r>
            <a:endParaRPr lang="en-US" dirty="0">
              <a:solidFill>
                <a:srgbClr val="00B0F0"/>
              </a:solidFill>
              <a:latin typeface="Arial" charset="0"/>
            </a:endParaRPr>
          </a:p>
        </p:txBody>
      </p:sp>
      <p:sp>
        <p:nvSpPr>
          <p:cNvPr id="2" name="Rectangle 1"/>
          <p:cNvSpPr/>
          <p:nvPr/>
        </p:nvSpPr>
        <p:spPr>
          <a:xfrm>
            <a:off x="243840" y="1222242"/>
            <a:ext cx="8656320" cy="2431435"/>
          </a:xfrm>
          <a:prstGeom prst="rect">
            <a:avLst/>
          </a:prstGeom>
        </p:spPr>
        <p:txBody>
          <a:bodyPr wrap="square">
            <a:spAutoFit/>
          </a:bodyPr>
          <a:lstStyle/>
          <a:p>
            <a:pPr marL="236538" indent="-236538" algn="l" defTabSz="814388">
              <a:lnSpc>
                <a:spcPct val="95000"/>
              </a:lnSpc>
              <a:spcBef>
                <a:spcPct val="50000"/>
              </a:spcBef>
              <a:buClr>
                <a:srgbClr val="708CA1"/>
              </a:buClr>
              <a:buFont typeface="Wingdings" charset="0"/>
              <a:buChar char="§"/>
            </a:pPr>
            <a:r>
              <a:rPr lang="en-US" sz="2000" dirty="0">
                <a:latin typeface="+mn-lt"/>
              </a:rPr>
              <a:t>It is a common practice to associate a VLAN with an IP network.</a:t>
            </a:r>
          </a:p>
          <a:p>
            <a:pPr marL="236538" indent="-236538" algn="l" defTabSz="814388">
              <a:lnSpc>
                <a:spcPct val="95000"/>
              </a:lnSpc>
              <a:spcBef>
                <a:spcPct val="50000"/>
              </a:spcBef>
              <a:buClr>
                <a:srgbClr val="708CA1"/>
              </a:buClr>
              <a:buFont typeface="Wingdings" charset="0"/>
              <a:buChar char="§"/>
            </a:pPr>
            <a:r>
              <a:rPr lang="en-US" sz="2000" dirty="0">
                <a:latin typeface="+mn-lt"/>
              </a:rPr>
              <a:t>Because different IP networks only communicate through a router, all devices within a VLAN must be part of the same IP network to communicate.</a:t>
            </a:r>
          </a:p>
          <a:p>
            <a:pPr marL="236538" indent="-236538" algn="l" defTabSz="814388">
              <a:lnSpc>
                <a:spcPct val="95000"/>
              </a:lnSpc>
              <a:spcBef>
                <a:spcPct val="50000"/>
              </a:spcBef>
              <a:buClr>
                <a:srgbClr val="708CA1"/>
              </a:buClr>
              <a:buFont typeface="Wingdings" charset="0"/>
              <a:buChar char="§"/>
            </a:pPr>
            <a:r>
              <a:rPr lang="en-US" sz="2000" dirty="0">
                <a:latin typeface="+mn-lt"/>
              </a:rPr>
              <a:t>The figure displays that PC1 cannot communicate to the server because it has a wrong IP address configured.</a:t>
            </a:r>
          </a:p>
          <a:p>
            <a:pPr marL="342900" indent="-342900" algn="l">
              <a:buFont typeface="Arial" panose="020B0604020202020204" pitchFamily="34" charset="0"/>
              <a:buChar char="•"/>
            </a:pPr>
            <a:endParaRPr lang="en-US" sz="2000" dirty="0">
              <a:latin typeface="+mn-lt"/>
            </a:endParaRPr>
          </a:p>
        </p:txBody>
      </p:sp>
      <p:pic>
        <p:nvPicPr>
          <p:cNvPr id="2560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8662" y="3291841"/>
            <a:ext cx="5327922" cy="33832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18552042"/>
      </p:ext>
    </p:extLst>
  </p:cSld>
  <p:clrMapOvr>
    <a:masterClrMapping/>
  </p:clrMapOvr>
  <p:transition spd="med">
    <p:wipe dir="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pPr eaLnBrk="1" hangingPunct="1"/>
            <a:r>
              <a:rPr lang="en-US" sz="1800" dirty="0">
                <a:latin typeface="Arial" charset="0"/>
              </a:rPr>
              <a:t>Troubleshoot VLANs and Trunks</a:t>
            </a:r>
            <a:br>
              <a:rPr lang="en-US" dirty="0">
                <a:latin typeface="Arial" charset="0"/>
              </a:rPr>
            </a:br>
            <a:r>
              <a:rPr lang="en-US" dirty="0">
                <a:ea typeface="ＭＳ Ｐゴシック" pitchFamily="34" charset="-128"/>
              </a:rPr>
              <a:t>Missing VLANs</a:t>
            </a:r>
            <a:endParaRPr lang="en-US" dirty="0">
              <a:solidFill>
                <a:srgbClr val="00B0F0"/>
              </a:solidFill>
              <a:latin typeface="Arial" charset="0"/>
            </a:endParaRPr>
          </a:p>
        </p:txBody>
      </p:sp>
      <p:sp>
        <p:nvSpPr>
          <p:cNvPr id="2" name="Rectangle 1"/>
          <p:cNvSpPr/>
          <p:nvPr/>
        </p:nvSpPr>
        <p:spPr>
          <a:xfrm>
            <a:off x="243840" y="1222242"/>
            <a:ext cx="8656320" cy="954107"/>
          </a:xfrm>
          <a:prstGeom prst="rect">
            <a:avLst/>
          </a:prstGeom>
        </p:spPr>
        <p:txBody>
          <a:bodyPr wrap="square">
            <a:spAutoFit/>
          </a:bodyPr>
          <a:lstStyle/>
          <a:p>
            <a:pPr marL="236538" indent="-236538" algn="l" defTabSz="814388">
              <a:lnSpc>
                <a:spcPct val="95000"/>
              </a:lnSpc>
              <a:spcBef>
                <a:spcPct val="50000"/>
              </a:spcBef>
              <a:buClr>
                <a:srgbClr val="708CA1"/>
              </a:buClr>
              <a:buFont typeface="Wingdings" charset="0"/>
              <a:buChar char="§"/>
            </a:pPr>
            <a:r>
              <a:rPr lang="en-US" sz="2000" dirty="0">
                <a:latin typeface="+mn-lt"/>
              </a:rPr>
              <a:t>If all the IP address mismatches have been solved, but the device still cannot connect, check if the VLAN exists in the switch.</a:t>
            </a:r>
          </a:p>
          <a:p>
            <a:pPr marL="342900" indent="-342900" algn="l">
              <a:buFont typeface="Arial" panose="020B0604020202020204" pitchFamily="34" charset="0"/>
              <a:buChar char="•"/>
            </a:pPr>
            <a:endParaRPr lang="en-US" sz="2000" dirty="0">
              <a:latin typeface="+mn-lt"/>
            </a:endParaRPr>
          </a:p>
        </p:txBody>
      </p:sp>
      <p:pic>
        <p:nvPicPr>
          <p:cNvPr id="266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1669" y="1982153"/>
            <a:ext cx="6586960" cy="44643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62430795"/>
      </p:ext>
    </p:extLst>
  </p:cSld>
  <p:clrMapOvr>
    <a:masterClrMapping/>
  </p:clrMapOvr>
  <p:transition spd="med">
    <p:wipe dir="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pPr eaLnBrk="1" hangingPunct="1"/>
            <a:r>
              <a:rPr lang="en-US" sz="1800" dirty="0">
                <a:latin typeface="Arial" charset="0"/>
              </a:rPr>
              <a:t>Troubleshoot VLANs and Trunks</a:t>
            </a:r>
            <a:br>
              <a:rPr lang="en-US" dirty="0">
                <a:latin typeface="Arial" charset="0"/>
              </a:rPr>
            </a:br>
            <a:r>
              <a:rPr lang="en-US" dirty="0">
                <a:ea typeface="ＭＳ Ｐゴシック" pitchFamily="34" charset="-128"/>
              </a:rPr>
              <a:t>Missing VLANs (cont.)</a:t>
            </a:r>
            <a:endParaRPr lang="en-US" dirty="0">
              <a:solidFill>
                <a:srgbClr val="00B0F0"/>
              </a:solidFill>
              <a:latin typeface="Arial" charset="0"/>
            </a:endParaRPr>
          </a:p>
        </p:txBody>
      </p:sp>
      <p:sp>
        <p:nvSpPr>
          <p:cNvPr id="2" name="Rectangle 1"/>
          <p:cNvSpPr/>
          <p:nvPr/>
        </p:nvSpPr>
        <p:spPr>
          <a:xfrm>
            <a:off x="213360" y="1222242"/>
            <a:ext cx="8656320" cy="1384995"/>
          </a:xfrm>
          <a:prstGeom prst="rect">
            <a:avLst/>
          </a:prstGeom>
        </p:spPr>
        <p:txBody>
          <a:bodyPr wrap="square">
            <a:spAutoFit/>
          </a:bodyPr>
          <a:lstStyle/>
          <a:p>
            <a:pPr marL="236538" indent="-236538" algn="l" defTabSz="814388">
              <a:lnSpc>
                <a:spcPct val="95000"/>
              </a:lnSpc>
              <a:spcBef>
                <a:spcPct val="50000"/>
              </a:spcBef>
              <a:buClr>
                <a:srgbClr val="708CA1"/>
              </a:buClr>
              <a:buFont typeface="Wingdings" charset="0"/>
              <a:buChar char="§"/>
            </a:pPr>
            <a:r>
              <a:rPr lang="en-US" sz="1600" dirty="0"/>
              <a:t>If the VLAN to which a port belongs is deleted, the port becomes inactive. All ports belonging to the VLAN that was deleted are unable to communicate with the rest of the network. </a:t>
            </a:r>
          </a:p>
          <a:p>
            <a:pPr marL="236538" indent="-236538" algn="l" defTabSz="814388">
              <a:lnSpc>
                <a:spcPct val="95000"/>
              </a:lnSpc>
              <a:spcBef>
                <a:spcPct val="50000"/>
              </a:spcBef>
              <a:buClr>
                <a:srgbClr val="708CA1"/>
              </a:buClr>
              <a:buFont typeface="Wingdings" charset="0"/>
              <a:buChar char="§"/>
            </a:pPr>
            <a:r>
              <a:rPr lang="en-US" sz="1600" dirty="0"/>
              <a:t>Not functional until the missing VLAN is created using the</a:t>
            </a:r>
            <a:r>
              <a:rPr lang="en-US" sz="1600" b="1" dirty="0"/>
              <a:t> </a:t>
            </a:r>
            <a:r>
              <a:rPr lang="en-US" sz="1600" b="1" dirty="0" err="1"/>
              <a:t>vlan</a:t>
            </a:r>
            <a:r>
              <a:rPr lang="en-US" sz="1600" i="1" dirty="0"/>
              <a:t> </a:t>
            </a:r>
            <a:r>
              <a:rPr lang="en-US" sz="1600" i="1" dirty="0" err="1"/>
              <a:t>vlan_id</a:t>
            </a:r>
            <a:r>
              <a:rPr lang="en-US" sz="1600" i="1" dirty="0"/>
              <a:t> </a:t>
            </a:r>
            <a:r>
              <a:rPr lang="en-US" sz="1600" dirty="0"/>
              <a:t>global configuration. </a:t>
            </a:r>
            <a:endParaRPr lang="en-US" sz="1600" dirty="0">
              <a:latin typeface="+mn-lt"/>
            </a:endParaRPr>
          </a:p>
        </p:txBody>
      </p:sp>
      <p:pic>
        <p:nvPicPr>
          <p:cNvPr id="27650"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331720" y="2558035"/>
            <a:ext cx="4940158" cy="41026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97425425"/>
      </p:ext>
    </p:extLst>
  </p:cSld>
  <p:clrMapOvr>
    <a:masterClrMapping/>
  </p:clrMapOvr>
  <p:transition spd="med">
    <p:wipe dir="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pPr eaLnBrk="1" hangingPunct="1"/>
            <a:r>
              <a:rPr lang="en-US" sz="1800" dirty="0">
                <a:latin typeface="Arial" charset="0"/>
              </a:rPr>
              <a:t>Troubleshoot VLANs and Trunks</a:t>
            </a:r>
            <a:br>
              <a:rPr lang="en-US" dirty="0">
                <a:latin typeface="Arial" charset="0"/>
              </a:rPr>
            </a:br>
            <a:r>
              <a:rPr lang="en-US" dirty="0">
                <a:ea typeface="ＭＳ Ｐゴシック" pitchFamily="34" charset="-128"/>
              </a:rPr>
              <a:t>Introduction to Troubleshooting Trunks</a:t>
            </a:r>
            <a:endParaRPr lang="en-US" dirty="0">
              <a:solidFill>
                <a:srgbClr val="00B0F0"/>
              </a:solidFill>
              <a:latin typeface="Arial" charset="0"/>
            </a:endParaRPr>
          </a:p>
        </p:txBody>
      </p:sp>
      <p:pic>
        <p:nvPicPr>
          <p:cNvPr id="286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6759" y="1315403"/>
            <a:ext cx="6075116" cy="37995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86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1955" y="4977765"/>
            <a:ext cx="5200650" cy="174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5836920" y="4977765"/>
            <a:ext cx="2727960" cy="1495794"/>
          </a:xfrm>
          <a:prstGeom prst="rect">
            <a:avLst/>
          </a:prstGeom>
          <a:noFill/>
        </p:spPr>
        <p:txBody>
          <a:bodyPr wrap="square" rtlCol="0">
            <a:spAutoFit/>
          </a:bodyPr>
          <a:lstStyle/>
          <a:p>
            <a:pPr marL="228600" lvl="1" algn="l" defTabSz="814388">
              <a:lnSpc>
                <a:spcPct val="95000"/>
              </a:lnSpc>
              <a:spcBef>
                <a:spcPct val="35000"/>
              </a:spcBef>
              <a:buClr>
                <a:srgbClr val="708CA1"/>
              </a:buClr>
            </a:pPr>
            <a:r>
              <a:rPr lang="en-US" sz="1600" b="1" dirty="0">
                <a:latin typeface="+mn-lt"/>
              </a:rPr>
              <a:t>Note:</a:t>
            </a:r>
            <a:r>
              <a:rPr lang="en-US" sz="1600" dirty="0">
                <a:latin typeface="+mn-lt"/>
              </a:rPr>
              <a:t> To solve a native VLAN mismatch, configure the native VLAN to be the same VLAN on both sides of the link.</a:t>
            </a:r>
          </a:p>
        </p:txBody>
      </p:sp>
    </p:spTree>
    <p:extLst>
      <p:ext uri="{BB962C8B-B14F-4D97-AF65-F5344CB8AC3E}">
        <p14:creationId xmlns:p14="http://schemas.microsoft.com/office/powerpoint/2010/main" val="3452762467"/>
      </p:ext>
    </p:extLst>
  </p:cSld>
  <p:clrMapOvr>
    <a:masterClrMapping/>
  </p:clrMapOvr>
  <p:transition spd="med">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pPr eaLnBrk="1" hangingPunct="1"/>
            <a:r>
              <a:rPr lang="en-US" sz="1800" dirty="0">
                <a:latin typeface="Arial" charset="0"/>
              </a:rPr>
              <a:t>Overview of VLANs</a:t>
            </a:r>
            <a:br>
              <a:rPr lang="en-US" dirty="0">
                <a:latin typeface="Arial" charset="0"/>
              </a:rPr>
            </a:br>
            <a:r>
              <a:rPr lang="en-US" dirty="0">
                <a:latin typeface="Arial" charset="0"/>
              </a:rPr>
              <a:t>VLAN Definitions</a:t>
            </a:r>
            <a:endParaRPr lang="en-US" dirty="0">
              <a:solidFill>
                <a:srgbClr val="00B0F0"/>
              </a:solidFill>
              <a:latin typeface="Arial" charset="0"/>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9192" y="1423988"/>
            <a:ext cx="6163158" cy="49158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45522053"/>
      </p:ext>
    </p:extLst>
  </p:cSld>
  <p:clrMapOvr>
    <a:masterClrMapping/>
  </p:clrMapOvr>
  <p:transition spd="med">
    <p:wipe dir="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pPr eaLnBrk="1" hangingPunct="1"/>
            <a:r>
              <a:rPr lang="en-US" sz="1800" dirty="0">
                <a:latin typeface="Arial" charset="0"/>
              </a:rPr>
              <a:t>Troubleshoot VLANs and Trunks</a:t>
            </a:r>
            <a:br>
              <a:rPr lang="en-US" dirty="0">
                <a:latin typeface="Arial" charset="0"/>
              </a:rPr>
            </a:br>
            <a:r>
              <a:rPr lang="en-US" dirty="0">
                <a:ea typeface="ＭＳ Ｐゴシック" pitchFamily="34" charset="-128"/>
              </a:rPr>
              <a:t>Common Problems with Trunks</a:t>
            </a:r>
            <a:endParaRPr lang="en-US" dirty="0">
              <a:solidFill>
                <a:srgbClr val="00B0F0"/>
              </a:solidFill>
              <a:latin typeface="Arial" charset="0"/>
            </a:endParaRPr>
          </a:p>
        </p:txBody>
      </p:sp>
      <p:sp>
        <p:nvSpPr>
          <p:cNvPr id="2" name="Rectangle 1"/>
          <p:cNvSpPr/>
          <p:nvPr/>
        </p:nvSpPr>
        <p:spPr>
          <a:xfrm>
            <a:off x="472440" y="1417320"/>
            <a:ext cx="8199120" cy="2908489"/>
          </a:xfrm>
          <a:prstGeom prst="rect">
            <a:avLst/>
          </a:prstGeom>
        </p:spPr>
        <p:txBody>
          <a:bodyPr wrap="square">
            <a:spAutoFit/>
          </a:bodyPr>
          <a:lstStyle/>
          <a:p>
            <a:pPr marL="236538" indent="-236538" algn="l" defTabSz="814388">
              <a:lnSpc>
                <a:spcPct val="95000"/>
              </a:lnSpc>
              <a:spcBef>
                <a:spcPct val="50000"/>
              </a:spcBef>
              <a:buClr>
                <a:srgbClr val="708CA1"/>
              </a:buClr>
              <a:buFont typeface="Wingdings" charset="0"/>
              <a:buChar char="§"/>
            </a:pPr>
            <a:r>
              <a:rPr lang="en-US" sz="2000" dirty="0" err="1">
                <a:latin typeface="+mn-lt"/>
              </a:rPr>
              <a:t>Trunking</a:t>
            </a:r>
            <a:r>
              <a:rPr lang="en-US" sz="2000" dirty="0">
                <a:latin typeface="+mn-lt"/>
              </a:rPr>
              <a:t> issues are usually associated with incorrect configurations. </a:t>
            </a:r>
          </a:p>
          <a:p>
            <a:pPr marL="236538" indent="-236538" algn="l" defTabSz="814388">
              <a:lnSpc>
                <a:spcPct val="95000"/>
              </a:lnSpc>
              <a:spcBef>
                <a:spcPct val="50000"/>
              </a:spcBef>
              <a:buClr>
                <a:srgbClr val="708CA1"/>
              </a:buClr>
              <a:buFont typeface="Wingdings" charset="0"/>
              <a:buChar char="§"/>
            </a:pPr>
            <a:r>
              <a:rPr lang="en-US" sz="2000" dirty="0">
                <a:latin typeface="+mn-lt"/>
              </a:rPr>
              <a:t>The most common type of trunk configuration errors are:</a:t>
            </a:r>
          </a:p>
          <a:p>
            <a:pPr marL="693738" lvl="2" indent="-236538" algn="l" defTabSz="814388">
              <a:lnSpc>
                <a:spcPct val="95000"/>
              </a:lnSpc>
              <a:spcBef>
                <a:spcPct val="50000"/>
              </a:spcBef>
              <a:buClr>
                <a:srgbClr val="708CA1"/>
              </a:buClr>
              <a:buFont typeface="Wingdings" charset="0"/>
              <a:buChar char="§"/>
            </a:pPr>
            <a:r>
              <a:rPr lang="en-US" sz="2000" dirty="0">
                <a:latin typeface="+mn-lt"/>
              </a:rPr>
              <a:t>Native VLAN mismatches</a:t>
            </a:r>
          </a:p>
          <a:p>
            <a:pPr marL="693738" lvl="2" indent="-236538" algn="l" defTabSz="814388">
              <a:lnSpc>
                <a:spcPct val="95000"/>
              </a:lnSpc>
              <a:spcBef>
                <a:spcPct val="50000"/>
              </a:spcBef>
              <a:buClr>
                <a:srgbClr val="708CA1"/>
              </a:buClr>
              <a:buFont typeface="Wingdings" charset="0"/>
              <a:buChar char="§"/>
            </a:pPr>
            <a:r>
              <a:rPr lang="en-US" sz="2000" dirty="0">
                <a:latin typeface="+mn-lt"/>
              </a:rPr>
              <a:t>Trunk mode mismatches </a:t>
            </a:r>
          </a:p>
          <a:p>
            <a:pPr marL="693738" lvl="2" indent="-236538" algn="l" defTabSz="814388">
              <a:lnSpc>
                <a:spcPct val="95000"/>
              </a:lnSpc>
              <a:spcBef>
                <a:spcPct val="50000"/>
              </a:spcBef>
              <a:buClr>
                <a:srgbClr val="708CA1"/>
              </a:buClr>
              <a:buFont typeface="Wingdings" charset="0"/>
              <a:buChar char="§"/>
            </a:pPr>
            <a:r>
              <a:rPr lang="en-US" sz="2000" dirty="0">
                <a:latin typeface="+mn-lt"/>
              </a:rPr>
              <a:t>Allowed VLANs on trunks</a:t>
            </a:r>
          </a:p>
          <a:p>
            <a:pPr marL="236538" indent="-236538" algn="l" defTabSz="814388">
              <a:lnSpc>
                <a:spcPct val="95000"/>
              </a:lnSpc>
              <a:spcBef>
                <a:spcPct val="50000"/>
              </a:spcBef>
              <a:buClr>
                <a:srgbClr val="708CA1"/>
              </a:buClr>
              <a:buFont typeface="Wingdings" charset="0"/>
              <a:buChar char="§"/>
            </a:pPr>
            <a:r>
              <a:rPr lang="en-US" sz="2000" dirty="0">
                <a:latin typeface="+mn-lt"/>
              </a:rPr>
              <a:t>If a trunk problem is detected, the best practice guidelines recommend to troubleshoot in the order shown above.</a:t>
            </a:r>
          </a:p>
        </p:txBody>
      </p:sp>
    </p:spTree>
    <p:extLst>
      <p:ext uri="{BB962C8B-B14F-4D97-AF65-F5344CB8AC3E}">
        <p14:creationId xmlns:p14="http://schemas.microsoft.com/office/powerpoint/2010/main" val="1928235836"/>
      </p:ext>
    </p:extLst>
  </p:cSld>
  <p:clrMapOvr>
    <a:masterClrMapping/>
  </p:clrMapOvr>
  <p:transition spd="med">
    <p:wipe dir="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pPr eaLnBrk="1" hangingPunct="1"/>
            <a:r>
              <a:rPr lang="en-US" sz="1800" dirty="0">
                <a:latin typeface="Arial" charset="0"/>
              </a:rPr>
              <a:t>Troubleshoot VLANs and Trunks</a:t>
            </a:r>
            <a:br>
              <a:rPr lang="en-US" dirty="0">
                <a:latin typeface="Arial" charset="0"/>
              </a:rPr>
            </a:br>
            <a:r>
              <a:rPr lang="en-US" dirty="0">
                <a:ea typeface="ＭＳ Ｐゴシック" pitchFamily="34" charset="-128"/>
              </a:rPr>
              <a:t>Common Problems with Trunks (cont.)</a:t>
            </a:r>
            <a:endParaRPr lang="en-US" dirty="0">
              <a:solidFill>
                <a:srgbClr val="00B0F0"/>
              </a:solidFill>
              <a:latin typeface="Arial" charset="0"/>
            </a:endParaRPr>
          </a:p>
        </p:txBody>
      </p:sp>
      <p:pic>
        <p:nvPicPr>
          <p:cNvPr id="296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2794" y="1600201"/>
            <a:ext cx="8623279" cy="46329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98196696"/>
      </p:ext>
    </p:extLst>
  </p:cSld>
  <p:clrMapOvr>
    <a:masterClrMapping/>
  </p:clrMapOvr>
  <p:transition spd="med">
    <p:wipe dir="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pPr eaLnBrk="1" hangingPunct="1"/>
            <a:r>
              <a:rPr lang="en-US" sz="1800" dirty="0">
                <a:latin typeface="Arial" charset="0"/>
              </a:rPr>
              <a:t>Troubleshoot VLANs and Trunks</a:t>
            </a:r>
            <a:br>
              <a:rPr lang="en-US" dirty="0">
                <a:latin typeface="Arial" charset="0"/>
              </a:rPr>
            </a:br>
            <a:r>
              <a:rPr lang="en-US" dirty="0">
                <a:ea typeface="ＭＳ Ｐゴシック" pitchFamily="34" charset="-128"/>
              </a:rPr>
              <a:t>Incorrect Port Mode</a:t>
            </a:r>
            <a:endParaRPr lang="en-US" dirty="0">
              <a:solidFill>
                <a:srgbClr val="00B0F0"/>
              </a:solidFill>
              <a:latin typeface="Arial" charset="0"/>
            </a:endParaRPr>
          </a:p>
        </p:txBody>
      </p:sp>
      <p:pic>
        <p:nvPicPr>
          <p:cNvPr id="307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831" y="1227771"/>
            <a:ext cx="6010104" cy="5019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84295" y="5114925"/>
            <a:ext cx="5124450" cy="174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62958258"/>
      </p:ext>
    </p:extLst>
  </p:cSld>
  <p:clrMapOvr>
    <a:masterClrMapping/>
  </p:clrMapOvr>
  <p:transition spd="med">
    <p:wipe dir="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35680" y="938213"/>
            <a:ext cx="5608320" cy="4525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505" name="Rectangle 2"/>
          <p:cNvSpPr>
            <a:spLocks noGrp="1" noChangeArrowheads="1"/>
          </p:cNvSpPr>
          <p:nvPr>
            <p:ph type="title"/>
          </p:nvPr>
        </p:nvSpPr>
        <p:spPr/>
        <p:txBody>
          <a:bodyPr/>
          <a:lstStyle/>
          <a:p>
            <a:pPr eaLnBrk="1" hangingPunct="1"/>
            <a:r>
              <a:rPr lang="en-US" sz="1800" dirty="0">
                <a:latin typeface="Arial" charset="0"/>
              </a:rPr>
              <a:t>Troubleshoot VLANs and Trunks</a:t>
            </a:r>
            <a:br>
              <a:rPr lang="en-US" dirty="0">
                <a:latin typeface="Arial" charset="0"/>
              </a:rPr>
            </a:br>
            <a:r>
              <a:rPr lang="en-US" dirty="0">
                <a:ea typeface="ＭＳ Ｐゴシック" pitchFamily="34" charset="-128"/>
              </a:rPr>
              <a:t>Incorrect VLAN List</a:t>
            </a:r>
            <a:endParaRPr lang="en-US" dirty="0">
              <a:solidFill>
                <a:srgbClr val="00B0F0"/>
              </a:solidFill>
              <a:latin typeface="Arial" charset="0"/>
            </a:endParaRPr>
          </a:p>
        </p:txBody>
      </p:sp>
      <p:pic>
        <p:nvPicPr>
          <p:cNvPr id="31747" name="Picture 3"/>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228599" y="4707602"/>
            <a:ext cx="4693922" cy="19624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60182872"/>
      </p:ext>
    </p:extLst>
  </p:cSld>
  <p:clrMapOvr>
    <a:masterClrMapping/>
  </p:clrMapOvr>
  <p:transition spd="med">
    <p:wipe dir="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pPr eaLnBrk="1" hangingPunct="1"/>
            <a:r>
              <a:rPr lang="en-US" sz="1800" dirty="0">
                <a:latin typeface="Arial" charset="0"/>
              </a:rPr>
              <a:t>Troubleshoot VLANs and Trunks</a:t>
            </a:r>
            <a:br>
              <a:rPr lang="en-US" dirty="0">
                <a:latin typeface="Arial" charset="0"/>
              </a:rPr>
            </a:br>
            <a:r>
              <a:rPr lang="en-US" dirty="0">
                <a:ea typeface="ＭＳ Ｐゴシック" pitchFamily="34" charset="-128"/>
              </a:rPr>
              <a:t>Incorrect VLAN List (cont.)</a:t>
            </a:r>
            <a:endParaRPr lang="en-US" dirty="0">
              <a:solidFill>
                <a:srgbClr val="00B0F0"/>
              </a:solidFill>
              <a:latin typeface="Arial" charset="0"/>
            </a:endParaRPr>
          </a:p>
        </p:txBody>
      </p:sp>
      <p:sp>
        <p:nvSpPr>
          <p:cNvPr id="2" name="Rectangle 1"/>
          <p:cNvSpPr/>
          <p:nvPr/>
        </p:nvSpPr>
        <p:spPr>
          <a:xfrm>
            <a:off x="259080" y="1447801"/>
            <a:ext cx="8260080" cy="2600712"/>
          </a:xfrm>
          <a:prstGeom prst="rect">
            <a:avLst/>
          </a:prstGeom>
        </p:spPr>
        <p:txBody>
          <a:bodyPr wrap="square">
            <a:spAutoFit/>
          </a:bodyPr>
          <a:lstStyle/>
          <a:p>
            <a:pPr marL="236538" indent="-236538" algn="l" defTabSz="814388">
              <a:lnSpc>
                <a:spcPct val="95000"/>
              </a:lnSpc>
              <a:spcBef>
                <a:spcPct val="50000"/>
              </a:spcBef>
              <a:buClr>
                <a:srgbClr val="708CA1"/>
              </a:buClr>
              <a:buFont typeface="Wingdings" charset="0"/>
              <a:buChar char="§"/>
            </a:pPr>
            <a:r>
              <a:rPr lang="en-US" sz="2000" dirty="0">
                <a:latin typeface="+mn-lt"/>
              </a:rPr>
              <a:t>VLANs must be allowed in the trunk before their frames can be transmitted across the link.</a:t>
            </a:r>
          </a:p>
          <a:p>
            <a:pPr marL="236538" indent="-236538" algn="l" defTabSz="814388">
              <a:lnSpc>
                <a:spcPct val="95000"/>
              </a:lnSpc>
              <a:spcBef>
                <a:spcPct val="50000"/>
              </a:spcBef>
              <a:buClr>
                <a:srgbClr val="708CA1"/>
              </a:buClr>
              <a:buFont typeface="Wingdings" charset="0"/>
              <a:buChar char="§"/>
            </a:pPr>
            <a:r>
              <a:rPr lang="en-US" sz="2000" dirty="0">
                <a:latin typeface="+mn-lt"/>
              </a:rPr>
              <a:t>Use the </a:t>
            </a:r>
            <a:r>
              <a:rPr lang="en-US" sz="2000" b="1" dirty="0" err="1">
                <a:latin typeface="+mn-lt"/>
              </a:rPr>
              <a:t>switchport</a:t>
            </a:r>
            <a:r>
              <a:rPr lang="en-US" sz="2000" b="1" dirty="0">
                <a:latin typeface="+mn-lt"/>
              </a:rPr>
              <a:t> trunk allowed </a:t>
            </a:r>
            <a:r>
              <a:rPr lang="en-US" sz="2000" b="1" dirty="0" err="1">
                <a:latin typeface="+mn-lt"/>
              </a:rPr>
              <a:t>vlan</a:t>
            </a:r>
            <a:r>
              <a:rPr lang="en-US" sz="2000" b="1" dirty="0">
                <a:latin typeface="+mn-lt"/>
              </a:rPr>
              <a:t> </a:t>
            </a:r>
            <a:r>
              <a:rPr lang="en-US" sz="2000" dirty="0">
                <a:latin typeface="+mn-lt"/>
              </a:rPr>
              <a:t>command to specify which VLANs are allowed in a trunk link.</a:t>
            </a:r>
          </a:p>
          <a:p>
            <a:pPr marL="236538" indent="-236538" algn="l" defTabSz="814388">
              <a:lnSpc>
                <a:spcPct val="95000"/>
              </a:lnSpc>
              <a:spcBef>
                <a:spcPct val="50000"/>
              </a:spcBef>
              <a:buClr>
                <a:srgbClr val="708CA1"/>
              </a:buClr>
              <a:buFont typeface="Wingdings" charset="0"/>
              <a:buChar char="§"/>
            </a:pPr>
            <a:r>
              <a:rPr lang="en-US" sz="2000" dirty="0">
                <a:latin typeface="+mn-lt"/>
              </a:rPr>
              <a:t>Use the </a:t>
            </a:r>
            <a:r>
              <a:rPr lang="en-US" sz="2000" b="1" dirty="0">
                <a:latin typeface="+mn-lt"/>
              </a:rPr>
              <a:t>show interfaces trunk </a:t>
            </a:r>
            <a:r>
              <a:rPr lang="en-US" sz="2000" dirty="0">
                <a:latin typeface="+mn-lt"/>
              </a:rPr>
              <a:t>command to ensure the correct VLANs are permitted in a trunk.</a:t>
            </a:r>
          </a:p>
          <a:p>
            <a:pPr marL="236538" indent="-236538" algn="l" defTabSz="814388">
              <a:lnSpc>
                <a:spcPct val="95000"/>
              </a:lnSpc>
              <a:spcBef>
                <a:spcPct val="50000"/>
              </a:spcBef>
              <a:buClr>
                <a:srgbClr val="708CA1"/>
              </a:buClr>
              <a:buFont typeface="Wingdings" charset="0"/>
              <a:buChar char="§"/>
            </a:pPr>
            <a:endParaRPr lang="en-US" sz="2000" dirty="0">
              <a:latin typeface="+mn-lt"/>
            </a:endParaRPr>
          </a:p>
        </p:txBody>
      </p:sp>
    </p:spTree>
    <p:extLst>
      <p:ext uri="{BB962C8B-B14F-4D97-AF65-F5344CB8AC3E}">
        <p14:creationId xmlns:p14="http://schemas.microsoft.com/office/powerpoint/2010/main" val="3080146314"/>
      </p:ext>
    </p:extLst>
  </p:cSld>
  <p:clrMapOvr>
    <a:masterClrMapping/>
  </p:clrMapOvr>
  <p:transition spd="med">
    <p:wipe dir="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311150" y="2263775"/>
            <a:ext cx="3854450" cy="1481138"/>
          </a:xfrm>
        </p:spPr>
        <p:txBody>
          <a:bodyPr/>
          <a:lstStyle/>
          <a:p>
            <a:pPr eaLnBrk="1" hangingPunct="1"/>
            <a:r>
              <a:rPr lang="en-US" sz="2400" dirty="0"/>
              <a:t>6.3 Inter-VLAN Routing Using Routers</a:t>
            </a:r>
            <a:endParaRPr lang="en-US" sz="2400" dirty="0">
              <a:solidFill>
                <a:srgbClr val="00B0F0"/>
              </a:solidFill>
            </a:endParaRPr>
          </a:p>
        </p:txBody>
      </p:sp>
    </p:spTree>
    <p:extLst>
      <p:ext uri="{BB962C8B-B14F-4D97-AF65-F5344CB8AC3E}">
        <p14:creationId xmlns:p14="http://schemas.microsoft.com/office/powerpoint/2010/main" val="1085013060"/>
      </p:ext>
    </p:extLst>
  </p:cSld>
  <p:clrMapOvr>
    <a:masterClrMapping/>
  </p:clrMapOvr>
  <p:transition>
    <p:wipe dir="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pPr eaLnBrk="1" hangingPunct="1"/>
            <a:r>
              <a:rPr lang="en-US" sz="1800" dirty="0">
                <a:latin typeface="Arial" charset="0"/>
              </a:rPr>
              <a:t>Inter-VLAN Routing Operation</a:t>
            </a:r>
            <a:br>
              <a:rPr lang="en-US" dirty="0">
                <a:latin typeface="Arial" charset="0"/>
              </a:rPr>
            </a:br>
            <a:r>
              <a:rPr lang="en-US" dirty="0">
                <a:latin typeface="Arial" charset="0"/>
              </a:rPr>
              <a:t>What is Inter-VLAN Routing?</a:t>
            </a:r>
            <a:endParaRPr lang="en-US" dirty="0">
              <a:solidFill>
                <a:srgbClr val="00B0F0"/>
              </a:solidFill>
              <a:latin typeface="Arial" charset="0"/>
            </a:endParaRPr>
          </a:p>
        </p:txBody>
      </p:sp>
      <p:sp>
        <p:nvSpPr>
          <p:cNvPr id="2" name="Content Placeholder 1"/>
          <p:cNvSpPr>
            <a:spLocks noGrp="1"/>
          </p:cNvSpPr>
          <p:nvPr>
            <p:ph idx="1"/>
          </p:nvPr>
        </p:nvSpPr>
        <p:spPr>
          <a:xfrm>
            <a:off x="213110" y="1232592"/>
            <a:ext cx="8752915" cy="1800168"/>
          </a:xfrm>
        </p:spPr>
        <p:txBody>
          <a:bodyPr/>
          <a:lstStyle/>
          <a:p>
            <a:r>
              <a:rPr lang="en-US" sz="2000" dirty="0"/>
              <a:t>Layer 2 switches cannot forward traffic between VLANs without the assistance of a router.</a:t>
            </a:r>
          </a:p>
          <a:p>
            <a:r>
              <a:rPr lang="en-US" sz="2000" dirty="0"/>
              <a:t>Inter-VLAN routing is a process for forwarding network traffic from one VLAN to another, using a router.</a:t>
            </a:r>
          </a:p>
          <a:p>
            <a:endParaRPr lang="en-US" sz="1600" dirty="0"/>
          </a:p>
          <a:p>
            <a:endParaRPr lang="en-US" sz="2000" b="1" dirty="0"/>
          </a:p>
        </p:txBody>
      </p:sp>
      <p:pic>
        <p:nvPicPr>
          <p:cNvPr id="327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6437" y="2847975"/>
            <a:ext cx="5191125" cy="4010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03958385"/>
      </p:ext>
    </p:extLst>
  </p:cSld>
  <p:clrMapOvr>
    <a:masterClrMapping/>
  </p:clrMapOvr>
  <p:transition spd="med">
    <p:wipe dir="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pPr eaLnBrk="1" hangingPunct="1"/>
            <a:r>
              <a:rPr lang="en-US" sz="1800" dirty="0">
                <a:latin typeface="Arial" charset="0"/>
              </a:rPr>
              <a:t>Inter-VLAN Routing Operation</a:t>
            </a:r>
            <a:br>
              <a:rPr lang="en-US" dirty="0">
                <a:latin typeface="Arial" charset="0"/>
              </a:rPr>
            </a:br>
            <a:r>
              <a:rPr lang="en-US" dirty="0">
                <a:latin typeface="Arial" charset="0"/>
              </a:rPr>
              <a:t>Legacy Inter-VLAN Routing</a:t>
            </a:r>
            <a:endParaRPr lang="en-US" dirty="0">
              <a:solidFill>
                <a:srgbClr val="00B0F0"/>
              </a:solidFill>
              <a:latin typeface="Arial" charset="0"/>
            </a:endParaRPr>
          </a:p>
        </p:txBody>
      </p:sp>
      <p:sp>
        <p:nvSpPr>
          <p:cNvPr id="2" name="Content Placeholder 1"/>
          <p:cNvSpPr>
            <a:spLocks noGrp="1"/>
          </p:cNvSpPr>
          <p:nvPr>
            <p:ph idx="1"/>
          </p:nvPr>
        </p:nvSpPr>
        <p:spPr>
          <a:xfrm>
            <a:off x="213110" y="1447800"/>
            <a:ext cx="8752915" cy="4878572"/>
          </a:xfrm>
        </p:spPr>
        <p:txBody>
          <a:bodyPr/>
          <a:lstStyle/>
          <a:p>
            <a:pPr marL="0" indent="0">
              <a:buNone/>
            </a:pPr>
            <a:r>
              <a:rPr lang="en-US" sz="2000" dirty="0"/>
              <a:t>In the past:</a:t>
            </a:r>
          </a:p>
          <a:p>
            <a:r>
              <a:rPr lang="en-US" sz="2000" dirty="0"/>
              <a:t>Actual routers were used to route between VLANs.</a:t>
            </a:r>
          </a:p>
          <a:p>
            <a:r>
              <a:rPr lang="en-US" sz="2000" dirty="0"/>
              <a:t>Each VLAN was connected to a different physical router interface.</a:t>
            </a:r>
          </a:p>
          <a:p>
            <a:r>
              <a:rPr lang="en-US" sz="2000" dirty="0"/>
              <a:t>Packets would arrive on the router through one interface, be routed and leave through another.</a:t>
            </a:r>
          </a:p>
          <a:p>
            <a:r>
              <a:rPr lang="en-US" sz="2000" dirty="0"/>
              <a:t>Because the router interfaces were connected to VLANs and had IP addresses from that specific VLAN, routing between VLANs was achieved.</a:t>
            </a:r>
          </a:p>
          <a:p>
            <a:r>
              <a:rPr lang="en-US" sz="2000" dirty="0"/>
              <a:t>Large networks with large number of VLANs required many router interfaces.</a:t>
            </a:r>
            <a:endParaRPr lang="en-US" sz="1600" dirty="0"/>
          </a:p>
          <a:p>
            <a:endParaRPr lang="en-US" sz="1600" dirty="0"/>
          </a:p>
          <a:p>
            <a:endParaRPr lang="en-US" sz="2000" dirty="0"/>
          </a:p>
        </p:txBody>
      </p:sp>
    </p:spTree>
    <p:extLst>
      <p:ext uri="{BB962C8B-B14F-4D97-AF65-F5344CB8AC3E}">
        <p14:creationId xmlns:p14="http://schemas.microsoft.com/office/powerpoint/2010/main" val="2312726898"/>
      </p:ext>
    </p:extLst>
  </p:cSld>
  <p:clrMapOvr>
    <a:masterClrMapping/>
  </p:clrMapOvr>
  <p:transition spd="med">
    <p:wipe dir="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pPr eaLnBrk="1" hangingPunct="1"/>
            <a:r>
              <a:rPr lang="en-US" sz="1800" dirty="0">
                <a:latin typeface="Arial" charset="0"/>
              </a:rPr>
              <a:t>Inter-VLAN Routing Operation</a:t>
            </a:r>
            <a:br>
              <a:rPr lang="en-US" dirty="0">
                <a:latin typeface="Arial" charset="0"/>
              </a:rPr>
            </a:br>
            <a:r>
              <a:rPr lang="en-US" dirty="0">
                <a:latin typeface="Arial" charset="0"/>
              </a:rPr>
              <a:t>Legacy Inter-VLAN Routing (cont.)</a:t>
            </a:r>
            <a:endParaRPr lang="en-US" dirty="0">
              <a:solidFill>
                <a:srgbClr val="00B0F0"/>
              </a:solidFill>
              <a:latin typeface="Arial" charset="0"/>
            </a:endParaRPr>
          </a:p>
        </p:txBody>
      </p:sp>
      <p:pic>
        <p:nvPicPr>
          <p:cNvPr id="337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0658" y="1545908"/>
            <a:ext cx="6196926" cy="37576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960120" y="5440677"/>
            <a:ext cx="7482840" cy="969496"/>
          </a:xfrm>
          <a:prstGeom prst="rect">
            <a:avLst/>
          </a:prstGeom>
          <a:noFill/>
        </p:spPr>
        <p:txBody>
          <a:bodyPr wrap="square" rtlCol="0">
            <a:spAutoFit/>
          </a:bodyPr>
          <a:lstStyle/>
          <a:p>
            <a:pPr algn="l" defTabSz="814388">
              <a:lnSpc>
                <a:spcPct val="95000"/>
              </a:lnSpc>
              <a:spcBef>
                <a:spcPct val="50000"/>
              </a:spcBef>
              <a:buClr>
                <a:srgbClr val="708CA1"/>
              </a:buClr>
            </a:pPr>
            <a:r>
              <a:rPr lang="en-US" sz="2000" dirty="0">
                <a:latin typeface="+mn-lt"/>
              </a:rPr>
              <a:t>In this example, the router was configured with two separate physical interfaces to interact with the different VLANs and perform the routing.</a:t>
            </a:r>
          </a:p>
        </p:txBody>
      </p:sp>
    </p:spTree>
    <p:extLst>
      <p:ext uri="{BB962C8B-B14F-4D97-AF65-F5344CB8AC3E}">
        <p14:creationId xmlns:p14="http://schemas.microsoft.com/office/powerpoint/2010/main" val="3261994252"/>
      </p:ext>
    </p:extLst>
  </p:cSld>
  <p:clrMapOvr>
    <a:masterClrMapping/>
  </p:clrMapOvr>
  <p:transition spd="med">
    <p:wipe dir="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pPr eaLnBrk="1" hangingPunct="1"/>
            <a:r>
              <a:rPr lang="en-US" sz="1800" dirty="0">
                <a:latin typeface="Arial" charset="0"/>
              </a:rPr>
              <a:t>Inter-VLAN Routing Operation</a:t>
            </a:r>
            <a:br>
              <a:rPr lang="en-US" dirty="0">
                <a:latin typeface="Arial" charset="0"/>
              </a:rPr>
            </a:br>
            <a:r>
              <a:rPr lang="en-US" dirty="0">
                <a:latin typeface="Arial" charset="0"/>
              </a:rPr>
              <a:t>Router-on-a-Stick Inter-VLAN Routing</a:t>
            </a:r>
            <a:endParaRPr lang="en-US" dirty="0">
              <a:solidFill>
                <a:srgbClr val="00B0F0"/>
              </a:solidFill>
              <a:latin typeface="Arial" charset="0"/>
            </a:endParaRPr>
          </a:p>
        </p:txBody>
      </p:sp>
      <p:sp>
        <p:nvSpPr>
          <p:cNvPr id="2" name="Content Placeholder 1"/>
          <p:cNvSpPr>
            <a:spLocks noGrp="1"/>
          </p:cNvSpPr>
          <p:nvPr>
            <p:ph idx="1"/>
          </p:nvPr>
        </p:nvSpPr>
        <p:spPr>
          <a:xfrm>
            <a:off x="213110" y="1537392"/>
            <a:ext cx="8752915" cy="5093780"/>
          </a:xfrm>
        </p:spPr>
        <p:txBody>
          <a:bodyPr/>
          <a:lstStyle/>
          <a:p>
            <a:r>
              <a:rPr lang="en-US" sz="2000" dirty="0"/>
              <a:t>The router-on-a-stick approach uses only one of the router’s physical interface.</a:t>
            </a:r>
          </a:p>
          <a:p>
            <a:r>
              <a:rPr lang="en-US" sz="2000" dirty="0"/>
              <a:t>One of the router’s physical interfaces is configured as a 802.1Q trunk port so it can understand VLAN tags.</a:t>
            </a:r>
          </a:p>
          <a:p>
            <a:r>
              <a:rPr lang="en-US" sz="2000" dirty="0"/>
              <a:t>Logical </a:t>
            </a:r>
            <a:r>
              <a:rPr lang="en-US" sz="2000" dirty="0" err="1"/>
              <a:t>subinterfaces</a:t>
            </a:r>
            <a:r>
              <a:rPr lang="en-US" sz="2000" dirty="0"/>
              <a:t> are created; one </a:t>
            </a:r>
            <a:r>
              <a:rPr lang="en-US" sz="2000" dirty="0" err="1"/>
              <a:t>subinterface</a:t>
            </a:r>
            <a:r>
              <a:rPr lang="en-US" sz="2000" dirty="0"/>
              <a:t> per VLAN.</a:t>
            </a:r>
          </a:p>
          <a:p>
            <a:r>
              <a:rPr lang="en-US" sz="2000" dirty="0"/>
              <a:t>Each </a:t>
            </a:r>
            <a:r>
              <a:rPr lang="en-US" sz="2000" dirty="0" err="1"/>
              <a:t>subinterface</a:t>
            </a:r>
            <a:r>
              <a:rPr lang="en-US" sz="2000" dirty="0"/>
              <a:t> is configured with an IP address from the VLAN it represents.</a:t>
            </a:r>
          </a:p>
          <a:p>
            <a:r>
              <a:rPr lang="en-US" sz="2000" dirty="0"/>
              <a:t>VLAN members (hosts) are configured to use the </a:t>
            </a:r>
            <a:r>
              <a:rPr lang="en-US" sz="2000" dirty="0" err="1"/>
              <a:t>subinterface</a:t>
            </a:r>
            <a:r>
              <a:rPr lang="en-US" sz="2000" dirty="0"/>
              <a:t> address as a default gateway.</a:t>
            </a:r>
          </a:p>
          <a:p>
            <a:pPr marL="0" indent="0">
              <a:buNone/>
            </a:pPr>
            <a:endParaRPr lang="en-US" sz="1600" dirty="0"/>
          </a:p>
          <a:p>
            <a:endParaRPr lang="en-US" sz="2000" dirty="0"/>
          </a:p>
        </p:txBody>
      </p:sp>
    </p:spTree>
    <p:extLst>
      <p:ext uri="{BB962C8B-B14F-4D97-AF65-F5344CB8AC3E}">
        <p14:creationId xmlns:p14="http://schemas.microsoft.com/office/powerpoint/2010/main" val="802054690"/>
      </p:ext>
    </p:extLst>
  </p:cSld>
  <p:clrMapOvr>
    <a:masterClrMapping/>
  </p:clrMapOvr>
  <p:transition spd="med">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pPr eaLnBrk="1" hangingPunct="1"/>
            <a:r>
              <a:rPr lang="en-US" sz="1800" dirty="0">
                <a:latin typeface="Arial" charset="0"/>
              </a:rPr>
              <a:t>Overview of VLANs</a:t>
            </a:r>
            <a:br>
              <a:rPr lang="en-US" dirty="0">
                <a:latin typeface="Arial" charset="0"/>
              </a:rPr>
            </a:br>
            <a:r>
              <a:rPr lang="en-US" dirty="0">
                <a:latin typeface="Arial" charset="0"/>
              </a:rPr>
              <a:t>VLAN Definitions (cont.)</a:t>
            </a:r>
            <a:endParaRPr lang="en-US" dirty="0">
              <a:solidFill>
                <a:srgbClr val="00B0F0"/>
              </a:solidFill>
              <a:latin typeface="Arial" charset="0"/>
            </a:endParaRPr>
          </a:p>
        </p:txBody>
      </p:sp>
      <p:sp>
        <p:nvSpPr>
          <p:cNvPr id="2" name="Content Placeholder 1"/>
          <p:cNvSpPr>
            <a:spLocks noGrp="1"/>
          </p:cNvSpPr>
          <p:nvPr>
            <p:ph idx="1"/>
          </p:nvPr>
        </p:nvSpPr>
        <p:spPr>
          <a:xfrm>
            <a:off x="213110" y="1325880"/>
            <a:ext cx="8752915" cy="5000492"/>
          </a:xfrm>
        </p:spPr>
        <p:txBody>
          <a:bodyPr/>
          <a:lstStyle/>
          <a:p>
            <a:r>
              <a:rPr lang="en-US" sz="2000" dirty="0"/>
              <a:t>VLANs allow an administrator to segment networks based on factors such as function, project team, or application, without regard for the physical location of the user or device. </a:t>
            </a:r>
          </a:p>
          <a:p>
            <a:r>
              <a:rPr lang="en-US" sz="2000" dirty="0"/>
              <a:t>VLANs enable the implementation of access and security policies according to specific groupings of users.</a:t>
            </a:r>
          </a:p>
          <a:p>
            <a:r>
              <a:rPr lang="en-US" sz="2000" dirty="0"/>
              <a:t>A VLAN is a logical partition of a Layer 2 network.</a:t>
            </a:r>
          </a:p>
          <a:p>
            <a:r>
              <a:rPr lang="en-US" sz="2000" dirty="0"/>
              <a:t>Each VLAN is a broadcast domain, usually with its own IP network.</a:t>
            </a:r>
          </a:p>
          <a:p>
            <a:r>
              <a:rPr lang="en-US" sz="2000" dirty="0"/>
              <a:t>VLANs are mutually isolated, and packets can only pass between them </a:t>
            </a:r>
            <a:r>
              <a:rPr lang="en-US" sz="2000" dirty="0">
                <a:solidFill>
                  <a:srgbClr val="000000"/>
                </a:solidFill>
              </a:rPr>
              <a:t>via</a:t>
            </a:r>
            <a:r>
              <a:rPr lang="en-US" sz="2000" dirty="0">
                <a:solidFill>
                  <a:srgbClr val="FF0000"/>
                </a:solidFill>
              </a:rPr>
              <a:t> </a:t>
            </a:r>
            <a:r>
              <a:rPr lang="en-US" sz="2000" dirty="0"/>
              <a:t>a router.</a:t>
            </a:r>
          </a:p>
          <a:p>
            <a:r>
              <a:rPr lang="en-US" sz="2000" dirty="0"/>
              <a:t>The partitioning of the Layer 2 network takes </a:t>
            </a:r>
            <a:r>
              <a:rPr lang="en-US" sz="2000" dirty="0">
                <a:solidFill>
                  <a:srgbClr val="000000"/>
                </a:solidFill>
              </a:rPr>
              <a:t>place</a:t>
            </a:r>
            <a:r>
              <a:rPr lang="en-US" sz="2000" dirty="0"/>
              <a:t> inside a Layer 2 device, usually </a:t>
            </a:r>
            <a:r>
              <a:rPr lang="en-US" sz="2000" dirty="0">
                <a:solidFill>
                  <a:srgbClr val="000000"/>
                </a:solidFill>
              </a:rPr>
              <a:t>via</a:t>
            </a:r>
            <a:r>
              <a:rPr lang="en-US" sz="2000" dirty="0"/>
              <a:t> a switch.</a:t>
            </a:r>
          </a:p>
          <a:p>
            <a:r>
              <a:rPr lang="en-US" sz="2000" dirty="0"/>
              <a:t>The hosts grouped within a VLAN are unaware of the VLAN’s existence.</a:t>
            </a:r>
          </a:p>
          <a:p>
            <a:endParaRPr lang="en-US" sz="2000" dirty="0"/>
          </a:p>
        </p:txBody>
      </p:sp>
    </p:spTree>
    <p:extLst>
      <p:ext uri="{BB962C8B-B14F-4D97-AF65-F5344CB8AC3E}">
        <p14:creationId xmlns:p14="http://schemas.microsoft.com/office/powerpoint/2010/main" val="2700030874"/>
      </p:ext>
    </p:extLst>
  </p:cSld>
  <p:clrMapOvr>
    <a:masterClrMapping/>
  </p:clrMapOvr>
  <p:transition spd="med">
    <p:wipe dir="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a:xfrm>
            <a:off x="193868" y="394392"/>
            <a:ext cx="8772157" cy="1190568"/>
          </a:xfrm>
        </p:spPr>
        <p:txBody>
          <a:bodyPr/>
          <a:lstStyle/>
          <a:p>
            <a:pPr eaLnBrk="1" hangingPunct="1"/>
            <a:r>
              <a:rPr lang="en-US" sz="1800" dirty="0">
                <a:latin typeface="Arial" charset="0"/>
              </a:rPr>
              <a:t>Inter-VLAN Routing Operation</a:t>
            </a:r>
            <a:br>
              <a:rPr lang="en-US" dirty="0">
                <a:latin typeface="Arial" charset="0"/>
              </a:rPr>
            </a:br>
            <a:r>
              <a:rPr lang="en-US" dirty="0">
                <a:latin typeface="Arial" charset="0"/>
              </a:rPr>
              <a:t>Router-on-a-Stick Inter-VLAN Routing (cont.)</a:t>
            </a:r>
            <a:endParaRPr lang="en-US" dirty="0">
              <a:solidFill>
                <a:srgbClr val="00B0F0"/>
              </a:solidFill>
              <a:latin typeface="Arial" charset="0"/>
            </a:endParaRPr>
          </a:p>
        </p:txBody>
      </p:sp>
      <p:pic>
        <p:nvPicPr>
          <p:cNvPr id="348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8320" y="1362710"/>
            <a:ext cx="5543550" cy="38188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394334" y="5181600"/>
            <a:ext cx="8460105" cy="1261884"/>
          </a:xfrm>
          <a:prstGeom prst="rect">
            <a:avLst/>
          </a:prstGeom>
          <a:noFill/>
        </p:spPr>
        <p:txBody>
          <a:bodyPr wrap="square" rtlCol="0">
            <a:spAutoFit/>
          </a:bodyPr>
          <a:lstStyle/>
          <a:p>
            <a:pPr algn="l" defTabSz="814388">
              <a:lnSpc>
                <a:spcPct val="95000"/>
              </a:lnSpc>
              <a:spcBef>
                <a:spcPct val="50000"/>
              </a:spcBef>
              <a:buClr>
                <a:srgbClr val="708CA1"/>
              </a:buClr>
            </a:pPr>
            <a:r>
              <a:rPr lang="en-US" sz="1600" dirty="0">
                <a:latin typeface="+mn-lt"/>
              </a:rPr>
              <a:t>Router interface configured to operate as a trunk link and is connected to a trunked switch port. The router performs inter-VLAN routing by accepting VLAN-tagged traffic on the trunk interface coming from the adjacent switch, and then, internally routing between the VLANs using </a:t>
            </a:r>
            <a:r>
              <a:rPr lang="en-US" sz="1600" dirty="0" err="1">
                <a:latin typeface="+mn-lt"/>
              </a:rPr>
              <a:t>subinterfaces</a:t>
            </a:r>
            <a:r>
              <a:rPr lang="en-US" sz="1600" dirty="0">
                <a:latin typeface="+mn-lt"/>
              </a:rPr>
              <a:t>. The router then forwards the routed traffic, VLAN-tagged for the destination VLAN, out the same physical interface as it used to receive the traffic.</a:t>
            </a:r>
          </a:p>
        </p:txBody>
      </p:sp>
    </p:spTree>
    <p:extLst>
      <p:ext uri="{BB962C8B-B14F-4D97-AF65-F5344CB8AC3E}">
        <p14:creationId xmlns:p14="http://schemas.microsoft.com/office/powerpoint/2010/main" val="1203403714"/>
      </p:ext>
    </p:extLst>
  </p:cSld>
  <p:clrMapOvr>
    <a:masterClrMapping/>
  </p:clrMapOvr>
  <p:transition spd="med">
    <p:wipe dir="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a:xfrm>
            <a:off x="193868" y="396240"/>
            <a:ext cx="8772157" cy="1232592"/>
          </a:xfrm>
        </p:spPr>
        <p:txBody>
          <a:bodyPr/>
          <a:lstStyle/>
          <a:p>
            <a:pPr eaLnBrk="1" hangingPunct="1"/>
            <a:r>
              <a:rPr lang="en-US" sz="1800" dirty="0">
                <a:latin typeface="Arial" charset="0"/>
              </a:rPr>
              <a:t>Inter-VLAN Routing Operation</a:t>
            </a:r>
            <a:br>
              <a:rPr lang="en-US" dirty="0">
                <a:latin typeface="Arial" charset="0"/>
              </a:rPr>
            </a:br>
            <a:r>
              <a:rPr lang="en-US" dirty="0">
                <a:latin typeface="Arial" charset="0"/>
              </a:rPr>
              <a:t>Identify the Types of Inter-VLAN Routing</a:t>
            </a:r>
            <a:br>
              <a:rPr lang="en-US" dirty="0">
                <a:latin typeface="Arial" charset="0"/>
              </a:rPr>
            </a:br>
            <a:r>
              <a:rPr lang="en-US" dirty="0">
                <a:latin typeface="Arial" charset="0"/>
              </a:rPr>
              <a:t>Activity</a:t>
            </a:r>
            <a:endParaRPr lang="en-US" dirty="0">
              <a:solidFill>
                <a:srgbClr val="00B0F0"/>
              </a:solidFill>
              <a:latin typeface="Arial" charset="0"/>
            </a:endParaRPr>
          </a:p>
        </p:txBody>
      </p:sp>
      <p:sp>
        <p:nvSpPr>
          <p:cNvPr id="2" name="Content Placeholder 1"/>
          <p:cNvSpPr>
            <a:spLocks noGrp="1"/>
          </p:cNvSpPr>
          <p:nvPr>
            <p:ph idx="1"/>
          </p:nvPr>
        </p:nvSpPr>
        <p:spPr>
          <a:xfrm>
            <a:off x="213110" y="1844040"/>
            <a:ext cx="8752915" cy="4482332"/>
          </a:xfrm>
        </p:spPr>
        <p:txBody>
          <a:bodyPr/>
          <a:lstStyle/>
          <a:p>
            <a:r>
              <a:rPr lang="en-US" sz="2000" dirty="0"/>
              <a:t>Legacy or Router-on-a-Stick?</a:t>
            </a:r>
            <a:endParaRPr lang="en-US" sz="1600" dirty="0"/>
          </a:p>
          <a:p>
            <a:endParaRPr lang="en-US" sz="2000" dirty="0"/>
          </a:p>
        </p:txBody>
      </p:sp>
      <p:pic>
        <p:nvPicPr>
          <p:cNvPr id="368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6375" y="2630805"/>
            <a:ext cx="6191250" cy="3486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89020426"/>
      </p:ext>
    </p:extLst>
  </p:cSld>
  <p:clrMapOvr>
    <a:masterClrMapping/>
  </p:clrMapOvr>
  <p:transition spd="med">
    <p:wipe dir="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a:xfrm>
            <a:off x="193868" y="396240"/>
            <a:ext cx="8772157" cy="1232592"/>
          </a:xfrm>
        </p:spPr>
        <p:txBody>
          <a:bodyPr/>
          <a:lstStyle/>
          <a:p>
            <a:pPr eaLnBrk="1" hangingPunct="1"/>
            <a:r>
              <a:rPr lang="en-US" sz="1800" dirty="0">
                <a:latin typeface="Arial" charset="0"/>
              </a:rPr>
              <a:t>Inter-VLAN Routing Operation</a:t>
            </a:r>
            <a:br>
              <a:rPr lang="en-US" dirty="0">
                <a:latin typeface="Arial" charset="0"/>
              </a:rPr>
            </a:br>
            <a:r>
              <a:rPr lang="en-US" dirty="0">
                <a:latin typeface="Arial" charset="0"/>
              </a:rPr>
              <a:t>Identify the Types of Inter-VLAN Routing</a:t>
            </a:r>
            <a:br>
              <a:rPr lang="en-US" dirty="0">
                <a:latin typeface="Arial" charset="0"/>
              </a:rPr>
            </a:br>
            <a:r>
              <a:rPr lang="en-US" dirty="0">
                <a:latin typeface="Arial" charset="0"/>
              </a:rPr>
              <a:t>Activity (cont.)</a:t>
            </a:r>
            <a:endParaRPr lang="en-US" dirty="0">
              <a:solidFill>
                <a:srgbClr val="00B0F0"/>
              </a:solidFill>
              <a:latin typeface="Arial" charset="0"/>
            </a:endParaRPr>
          </a:p>
        </p:txBody>
      </p:sp>
      <p:sp>
        <p:nvSpPr>
          <p:cNvPr id="2" name="Content Placeholder 1"/>
          <p:cNvSpPr>
            <a:spLocks noGrp="1"/>
          </p:cNvSpPr>
          <p:nvPr>
            <p:ph idx="1"/>
          </p:nvPr>
        </p:nvSpPr>
        <p:spPr>
          <a:xfrm>
            <a:off x="213110" y="1844040"/>
            <a:ext cx="8752915" cy="4482332"/>
          </a:xfrm>
        </p:spPr>
        <p:txBody>
          <a:bodyPr/>
          <a:lstStyle/>
          <a:p>
            <a:r>
              <a:rPr lang="en-US" sz="2000" dirty="0"/>
              <a:t>Legacy or Router-on-a-Stick?</a:t>
            </a:r>
            <a:endParaRPr lang="en-US" sz="1600" dirty="0"/>
          </a:p>
          <a:p>
            <a:endParaRPr lang="en-US" sz="2000" dirty="0"/>
          </a:p>
        </p:txBody>
      </p:sp>
      <p:pic>
        <p:nvPicPr>
          <p:cNvPr id="389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7008" y="2648903"/>
            <a:ext cx="7056865" cy="31880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3583136"/>
      </p:ext>
    </p:extLst>
  </p:cSld>
  <p:clrMapOvr>
    <a:masterClrMapping/>
  </p:clrMapOvr>
  <p:transition spd="med">
    <p:wipe dir="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a:xfrm>
            <a:off x="239588" y="350520"/>
            <a:ext cx="8772157" cy="1232592"/>
          </a:xfrm>
        </p:spPr>
        <p:txBody>
          <a:bodyPr/>
          <a:lstStyle/>
          <a:p>
            <a:pPr eaLnBrk="1" hangingPunct="1"/>
            <a:r>
              <a:rPr lang="en-US" sz="1800" dirty="0">
                <a:latin typeface="Arial" charset="0"/>
              </a:rPr>
              <a:t>Configure Legacy Inter-VLAN Routing</a:t>
            </a:r>
            <a:br>
              <a:rPr lang="en-US" dirty="0">
                <a:latin typeface="Arial" charset="0"/>
              </a:rPr>
            </a:br>
            <a:r>
              <a:rPr lang="en-US" dirty="0">
                <a:latin typeface="Arial" charset="0"/>
              </a:rPr>
              <a:t>Configure Legacy Inter-VLAN Routing: Preparation</a:t>
            </a:r>
            <a:endParaRPr lang="en-US" dirty="0">
              <a:solidFill>
                <a:srgbClr val="00B0F0"/>
              </a:solidFill>
              <a:latin typeface="Arial" charset="0"/>
            </a:endParaRPr>
          </a:p>
        </p:txBody>
      </p:sp>
      <p:sp>
        <p:nvSpPr>
          <p:cNvPr id="2" name="Content Placeholder 1"/>
          <p:cNvSpPr>
            <a:spLocks noGrp="1"/>
          </p:cNvSpPr>
          <p:nvPr>
            <p:ph idx="1"/>
          </p:nvPr>
        </p:nvSpPr>
        <p:spPr>
          <a:xfrm>
            <a:off x="182630" y="1887912"/>
            <a:ext cx="8752915" cy="5093780"/>
          </a:xfrm>
        </p:spPr>
        <p:txBody>
          <a:bodyPr/>
          <a:lstStyle/>
          <a:p>
            <a:r>
              <a:rPr lang="en-US" sz="1600" dirty="0"/>
              <a:t>Legacy inter-VLAN routing requires routers to have multiple physical interfaces.</a:t>
            </a:r>
          </a:p>
          <a:p>
            <a:r>
              <a:rPr lang="en-US" sz="1600" dirty="0"/>
              <a:t>Each one of the router’s physical interfaces is connected to a unique VLAN.</a:t>
            </a:r>
          </a:p>
          <a:p>
            <a:r>
              <a:rPr lang="en-US" sz="1600" dirty="0"/>
              <a:t>Each interface is also configured with an IP address for the subnet associated with the particular VLAN.</a:t>
            </a:r>
          </a:p>
          <a:p>
            <a:r>
              <a:rPr lang="en-US" sz="1600" dirty="0"/>
              <a:t>Network devices use the router as a gateway to access the devices connected to the other VLANs.</a:t>
            </a:r>
          </a:p>
          <a:p>
            <a:pPr marL="0" indent="0">
              <a:buNone/>
            </a:pPr>
            <a:endParaRPr lang="en-US" sz="1600" dirty="0"/>
          </a:p>
          <a:p>
            <a:endParaRPr lang="en-US" sz="2000" dirty="0"/>
          </a:p>
        </p:txBody>
      </p:sp>
      <p:pic>
        <p:nvPicPr>
          <p:cNvPr id="3993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86400" y="3717608"/>
            <a:ext cx="5315427" cy="28965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86065208"/>
      </p:ext>
    </p:extLst>
  </p:cSld>
  <p:clrMapOvr>
    <a:masterClrMapping/>
  </p:clrMapOvr>
  <p:transition spd="med">
    <p:wipe dir="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a:xfrm>
            <a:off x="239588" y="350520"/>
            <a:ext cx="8772157" cy="1232592"/>
          </a:xfrm>
        </p:spPr>
        <p:txBody>
          <a:bodyPr/>
          <a:lstStyle/>
          <a:p>
            <a:pPr eaLnBrk="1" hangingPunct="1"/>
            <a:r>
              <a:rPr lang="en-US" sz="1800" dirty="0">
                <a:latin typeface="Arial" charset="0"/>
              </a:rPr>
              <a:t>Configure Legacy Inter-VLAN Routing</a:t>
            </a:r>
            <a:br>
              <a:rPr lang="en-US" dirty="0">
                <a:latin typeface="Arial" charset="0"/>
              </a:rPr>
            </a:br>
            <a:r>
              <a:rPr lang="en-US" dirty="0">
                <a:latin typeface="Arial" charset="0"/>
              </a:rPr>
              <a:t>Configure Legacy Inter-VLAN Routing: Switch Configuration</a:t>
            </a:r>
            <a:endParaRPr lang="en-US" dirty="0">
              <a:solidFill>
                <a:srgbClr val="00B0F0"/>
              </a:solidFill>
              <a:latin typeface="Arial" charset="0"/>
            </a:endParaRPr>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7433" y="1550910"/>
            <a:ext cx="8227877" cy="4830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53033679"/>
      </p:ext>
    </p:extLst>
  </p:cSld>
  <p:clrMapOvr>
    <a:masterClrMapping/>
  </p:clrMapOvr>
  <p:transition spd="med">
    <p:wipe dir="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a:xfrm>
            <a:off x="239588" y="350520"/>
            <a:ext cx="8772157" cy="1232592"/>
          </a:xfrm>
        </p:spPr>
        <p:txBody>
          <a:bodyPr/>
          <a:lstStyle/>
          <a:p>
            <a:pPr eaLnBrk="1" hangingPunct="1"/>
            <a:r>
              <a:rPr lang="en-US" sz="1800" dirty="0">
                <a:latin typeface="Arial" charset="0"/>
              </a:rPr>
              <a:t>Configure Legacy Inter-VLAN Routing</a:t>
            </a:r>
            <a:br>
              <a:rPr lang="en-US" dirty="0">
                <a:latin typeface="Arial" charset="0"/>
              </a:rPr>
            </a:br>
            <a:r>
              <a:rPr lang="en-US" dirty="0">
                <a:latin typeface="Arial" charset="0"/>
              </a:rPr>
              <a:t>Configure Legacy Inter-VLAN Routing: Router Interface Configuration</a:t>
            </a:r>
            <a:endParaRPr lang="en-US" dirty="0">
              <a:solidFill>
                <a:srgbClr val="00B0F0"/>
              </a:solidFill>
              <a:latin typeface="Arial" charset="0"/>
            </a:endParaRPr>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7433" y="1550910"/>
            <a:ext cx="8227877" cy="4830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78913423"/>
      </p:ext>
    </p:extLst>
  </p:cSld>
  <p:clrMapOvr>
    <a:masterClrMapping/>
  </p:clrMapOvr>
  <p:transition spd="med">
    <p:wipe dir="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a:xfrm>
            <a:off x="241166" y="259080"/>
            <a:ext cx="8772157" cy="958272"/>
          </a:xfrm>
        </p:spPr>
        <p:txBody>
          <a:bodyPr/>
          <a:lstStyle/>
          <a:p>
            <a:pPr eaLnBrk="1" hangingPunct="1"/>
            <a:r>
              <a:rPr lang="en-US" sz="1800" dirty="0">
                <a:latin typeface="Arial" charset="0"/>
              </a:rPr>
              <a:t>Configure Router-on-a-Stick Inter-VLAN Routing</a:t>
            </a:r>
            <a:br>
              <a:rPr lang="en-US" dirty="0">
                <a:latin typeface="Arial" charset="0"/>
              </a:rPr>
            </a:br>
            <a:r>
              <a:rPr lang="en-US" dirty="0">
                <a:latin typeface="Arial" charset="0"/>
              </a:rPr>
              <a:t>Configure Router-on-a Stick: Preparation</a:t>
            </a:r>
            <a:endParaRPr lang="en-US" dirty="0">
              <a:solidFill>
                <a:srgbClr val="00B0F0"/>
              </a:solidFill>
              <a:latin typeface="Arial" charset="0"/>
            </a:endParaRPr>
          </a:p>
        </p:txBody>
      </p:sp>
      <p:sp>
        <p:nvSpPr>
          <p:cNvPr id="2" name="Content Placeholder 1"/>
          <p:cNvSpPr>
            <a:spLocks noGrp="1"/>
          </p:cNvSpPr>
          <p:nvPr>
            <p:ph idx="1"/>
          </p:nvPr>
        </p:nvSpPr>
        <p:spPr>
          <a:xfrm>
            <a:off x="197870" y="1522152"/>
            <a:ext cx="8752915" cy="2104968"/>
          </a:xfrm>
        </p:spPr>
        <p:txBody>
          <a:bodyPr/>
          <a:lstStyle/>
          <a:p>
            <a:r>
              <a:rPr lang="en-US" sz="1600" dirty="0"/>
              <a:t>An alternative to legacy inter-VLAN routing is to use VLAN </a:t>
            </a:r>
            <a:r>
              <a:rPr lang="en-US" sz="1600" dirty="0" err="1"/>
              <a:t>trunking</a:t>
            </a:r>
            <a:r>
              <a:rPr lang="en-US" sz="1600" dirty="0"/>
              <a:t> and </a:t>
            </a:r>
            <a:r>
              <a:rPr lang="en-US" sz="1600" dirty="0" err="1"/>
              <a:t>subinterfaces</a:t>
            </a:r>
            <a:r>
              <a:rPr lang="en-US" sz="1600" dirty="0"/>
              <a:t>.</a:t>
            </a:r>
          </a:p>
          <a:p>
            <a:r>
              <a:rPr lang="en-US" sz="1600" dirty="0"/>
              <a:t>VLAN </a:t>
            </a:r>
            <a:r>
              <a:rPr lang="en-US" sz="1600" dirty="0" err="1"/>
              <a:t>trunking</a:t>
            </a:r>
            <a:r>
              <a:rPr lang="en-US" sz="1600" dirty="0"/>
              <a:t> allows a single physical router interface to route traffic for multiple VLANs.</a:t>
            </a:r>
          </a:p>
          <a:p>
            <a:r>
              <a:rPr lang="en-US" sz="1600" dirty="0"/>
              <a:t>The physical interface of the router must be connected to a trunk link on the adjacent switch.</a:t>
            </a:r>
          </a:p>
          <a:p>
            <a:r>
              <a:rPr lang="en-US" sz="1600" dirty="0"/>
              <a:t>On the router, </a:t>
            </a:r>
            <a:r>
              <a:rPr lang="en-US" sz="1600" dirty="0" err="1"/>
              <a:t>subinterfaces</a:t>
            </a:r>
            <a:r>
              <a:rPr lang="en-US" sz="1600" dirty="0"/>
              <a:t> are created for each unique VLAN.</a:t>
            </a:r>
          </a:p>
          <a:p>
            <a:r>
              <a:rPr lang="en-US" sz="1600" dirty="0"/>
              <a:t>Each </a:t>
            </a:r>
            <a:r>
              <a:rPr lang="en-US" sz="1600" dirty="0" err="1"/>
              <a:t>subinterface</a:t>
            </a:r>
            <a:r>
              <a:rPr lang="en-US" sz="1600" dirty="0"/>
              <a:t> is assigned an IP address specific to its subnet or VLAN and is also configured to tag frames for that VLAN.</a:t>
            </a:r>
          </a:p>
          <a:p>
            <a:pPr marL="0" indent="0">
              <a:buNone/>
            </a:pPr>
            <a:endParaRPr lang="en-US" sz="1600" dirty="0"/>
          </a:p>
          <a:p>
            <a:endParaRPr lang="en-US" sz="2000" dirty="0"/>
          </a:p>
        </p:txBody>
      </p:sp>
      <p:pic>
        <p:nvPicPr>
          <p:cNvPr id="41986"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655570" y="3403642"/>
            <a:ext cx="3943350" cy="32143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7149788"/>
      </p:ext>
    </p:extLst>
  </p:cSld>
  <p:clrMapOvr>
    <a:masterClrMapping/>
  </p:clrMapOvr>
  <p:transition spd="med">
    <p:wipe dir="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a:xfrm>
            <a:off x="239588" y="350520"/>
            <a:ext cx="8772157" cy="1232592"/>
          </a:xfrm>
        </p:spPr>
        <p:txBody>
          <a:bodyPr/>
          <a:lstStyle/>
          <a:p>
            <a:pPr eaLnBrk="1" hangingPunct="1"/>
            <a:r>
              <a:rPr lang="en-US" sz="1800" dirty="0">
                <a:latin typeface="Arial" charset="0"/>
              </a:rPr>
              <a:t>Configure Router-on-a-Stick Inter-VLAN Routing</a:t>
            </a:r>
            <a:br>
              <a:rPr lang="en-US" dirty="0">
                <a:latin typeface="Arial" charset="0"/>
              </a:rPr>
            </a:br>
            <a:r>
              <a:rPr lang="en-US" dirty="0">
                <a:latin typeface="Arial" charset="0"/>
              </a:rPr>
              <a:t>Configure Router-on-a Stick: Switch Configuration</a:t>
            </a:r>
            <a:endParaRPr lang="en-US" dirty="0">
              <a:solidFill>
                <a:srgbClr val="00B0F0"/>
              </a:solidFill>
              <a:latin typeface="Arial" charset="0"/>
            </a:endParaRPr>
          </a:p>
        </p:txBody>
      </p:sp>
      <p:pic>
        <p:nvPicPr>
          <p:cNvPr id="430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8325" y="2054543"/>
            <a:ext cx="5467350" cy="4181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17411865"/>
      </p:ext>
    </p:extLst>
  </p:cSld>
  <p:clrMapOvr>
    <a:masterClrMapping/>
  </p:clrMapOvr>
  <p:transition spd="med">
    <p:wipe dir="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a:xfrm>
            <a:off x="239588" y="350520"/>
            <a:ext cx="8772157" cy="1232592"/>
          </a:xfrm>
        </p:spPr>
        <p:txBody>
          <a:bodyPr/>
          <a:lstStyle/>
          <a:p>
            <a:pPr eaLnBrk="1" hangingPunct="1"/>
            <a:r>
              <a:rPr lang="en-US" sz="1800" dirty="0">
                <a:latin typeface="Arial" charset="0"/>
              </a:rPr>
              <a:t>Configure Router-on-a-Stick Inter-VLAN Routing</a:t>
            </a:r>
            <a:br>
              <a:rPr lang="en-US" dirty="0">
                <a:latin typeface="Arial" charset="0"/>
              </a:rPr>
            </a:br>
            <a:r>
              <a:rPr lang="en-US" dirty="0">
                <a:latin typeface="Arial" charset="0"/>
              </a:rPr>
              <a:t>Configure Router-on-a Stick: Router </a:t>
            </a:r>
            <a:r>
              <a:rPr lang="en-US" dirty="0" err="1">
                <a:latin typeface="Arial" charset="0"/>
              </a:rPr>
              <a:t>Subinterface</a:t>
            </a:r>
            <a:r>
              <a:rPr lang="en-US" dirty="0">
                <a:latin typeface="Arial" charset="0"/>
              </a:rPr>
              <a:t> Configuration</a:t>
            </a:r>
            <a:endParaRPr lang="en-US" dirty="0">
              <a:solidFill>
                <a:srgbClr val="00B0F0"/>
              </a:solidFill>
              <a:latin typeface="Arial" charset="0"/>
            </a:endParaRPr>
          </a:p>
        </p:txBody>
      </p:sp>
      <p:pic>
        <p:nvPicPr>
          <p:cNvPr id="5"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143000" y="1653221"/>
            <a:ext cx="6468428" cy="49757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14608402"/>
      </p:ext>
    </p:extLst>
  </p:cSld>
  <p:clrMapOvr>
    <a:masterClrMapping/>
  </p:clrMapOvr>
  <p:transition spd="med">
    <p:wipe dir="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a:xfrm>
            <a:off x="239588" y="350520"/>
            <a:ext cx="8772157" cy="1232592"/>
          </a:xfrm>
        </p:spPr>
        <p:txBody>
          <a:bodyPr/>
          <a:lstStyle/>
          <a:p>
            <a:pPr eaLnBrk="1" hangingPunct="1"/>
            <a:r>
              <a:rPr lang="en-US" sz="1800" dirty="0">
                <a:latin typeface="Arial" charset="0"/>
              </a:rPr>
              <a:t>Configure Router-on-a-Stick Inter-VLAN Routing</a:t>
            </a:r>
            <a:br>
              <a:rPr lang="en-US" dirty="0">
                <a:latin typeface="Arial" charset="0"/>
              </a:rPr>
            </a:br>
            <a:r>
              <a:rPr lang="en-US" dirty="0">
                <a:latin typeface="Arial" charset="0"/>
              </a:rPr>
              <a:t>Configure Router-on-a Stick: Verifying </a:t>
            </a:r>
            <a:r>
              <a:rPr lang="en-US" dirty="0" err="1">
                <a:latin typeface="Arial" charset="0"/>
              </a:rPr>
              <a:t>Subinterfaces</a:t>
            </a:r>
            <a:endParaRPr lang="en-US" dirty="0">
              <a:solidFill>
                <a:srgbClr val="00B0F0"/>
              </a:solidFill>
              <a:latin typeface="Arial"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5802" y="1734483"/>
            <a:ext cx="8370449" cy="4715583"/>
          </a:xfrm>
          <a:prstGeom prst="rect">
            <a:avLst/>
          </a:prstGeom>
        </p:spPr>
      </p:pic>
    </p:spTree>
    <p:extLst>
      <p:ext uri="{BB962C8B-B14F-4D97-AF65-F5344CB8AC3E}">
        <p14:creationId xmlns:p14="http://schemas.microsoft.com/office/powerpoint/2010/main" val="1795877663"/>
      </p:ext>
    </p:extLst>
  </p:cSld>
  <p:clrMapOvr>
    <a:masterClrMapping/>
  </p:clrMapOvr>
  <p:transition spd="med">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pPr eaLnBrk="1" hangingPunct="1"/>
            <a:r>
              <a:rPr lang="en-US" sz="1800" dirty="0">
                <a:latin typeface="Arial" charset="0"/>
              </a:rPr>
              <a:t>Overview of VLANs</a:t>
            </a:r>
            <a:br>
              <a:rPr lang="en-US" dirty="0">
                <a:latin typeface="Arial" charset="0"/>
              </a:rPr>
            </a:br>
            <a:r>
              <a:rPr lang="en-US" dirty="0">
                <a:latin typeface="Arial" charset="0"/>
              </a:rPr>
              <a:t>Benefits of VLANs</a:t>
            </a:r>
            <a:endParaRPr lang="en-US" dirty="0">
              <a:solidFill>
                <a:srgbClr val="00B0F0"/>
              </a:solidFill>
              <a:latin typeface="Arial" charset="0"/>
            </a:endParaRP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11761" y="1427798"/>
            <a:ext cx="6182509" cy="51406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32886649"/>
      </p:ext>
    </p:extLst>
  </p:cSld>
  <p:clrMapOvr>
    <a:masterClrMapping/>
  </p:clrMapOvr>
  <p:transition spd="med">
    <p:wipe dir="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a:xfrm>
            <a:off x="239588" y="350520"/>
            <a:ext cx="8772157" cy="1232592"/>
          </a:xfrm>
        </p:spPr>
        <p:txBody>
          <a:bodyPr/>
          <a:lstStyle/>
          <a:p>
            <a:pPr eaLnBrk="1" hangingPunct="1"/>
            <a:r>
              <a:rPr lang="en-US" sz="1800" dirty="0">
                <a:latin typeface="Arial" charset="0"/>
              </a:rPr>
              <a:t>Configure Router-on-a-Stick Inter-VLAN Routing</a:t>
            </a:r>
            <a:br>
              <a:rPr lang="en-US" dirty="0">
                <a:latin typeface="Arial" charset="0"/>
              </a:rPr>
            </a:br>
            <a:r>
              <a:rPr lang="en-US" dirty="0">
                <a:latin typeface="Arial" charset="0"/>
              </a:rPr>
              <a:t>Configure Router-on-a Stick: Verifying </a:t>
            </a:r>
            <a:r>
              <a:rPr lang="en-US" dirty="0" err="1">
                <a:latin typeface="Arial" charset="0"/>
              </a:rPr>
              <a:t>Subinterfaces</a:t>
            </a:r>
            <a:r>
              <a:rPr lang="en-US" dirty="0">
                <a:latin typeface="Arial" charset="0"/>
              </a:rPr>
              <a:t> (cont.)</a:t>
            </a:r>
            <a:endParaRPr lang="en-US" dirty="0">
              <a:solidFill>
                <a:srgbClr val="00B0F0"/>
              </a:solidFill>
              <a:latin typeface="Arial" charset="0"/>
            </a:endParaRPr>
          </a:p>
        </p:txBody>
      </p:sp>
      <p:pic>
        <p:nvPicPr>
          <p:cNvPr id="440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3248" y="1795463"/>
            <a:ext cx="6045792" cy="45878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96322406"/>
      </p:ext>
    </p:extLst>
  </p:cSld>
  <p:clrMapOvr>
    <a:masterClrMapping/>
  </p:clrMapOvr>
  <p:transition spd="med">
    <p:wipe dir="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a:xfrm>
            <a:off x="239588" y="350520"/>
            <a:ext cx="8772157" cy="1232592"/>
          </a:xfrm>
        </p:spPr>
        <p:txBody>
          <a:bodyPr/>
          <a:lstStyle/>
          <a:p>
            <a:pPr eaLnBrk="1" hangingPunct="1"/>
            <a:r>
              <a:rPr lang="en-US" sz="1800" dirty="0">
                <a:latin typeface="Arial" charset="0"/>
              </a:rPr>
              <a:t>Configure Router-on-a-Stick Inter-VLAN Routing</a:t>
            </a:r>
            <a:br>
              <a:rPr lang="en-US" dirty="0">
                <a:latin typeface="Arial" charset="0"/>
              </a:rPr>
            </a:br>
            <a:r>
              <a:rPr lang="en-US" dirty="0">
                <a:latin typeface="Arial" charset="0"/>
              </a:rPr>
              <a:t>Configure Router-on-a Stick: Verifying Routing</a:t>
            </a:r>
            <a:endParaRPr lang="en-US" dirty="0">
              <a:solidFill>
                <a:srgbClr val="00B0F0"/>
              </a:solidFill>
              <a:latin typeface="Arial" charset="0"/>
            </a:endParaRPr>
          </a:p>
        </p:txBody>
      </p:sp>
      <p:sp>
        <p:nvSpPr>
          <p:cNvPr id="2" name="Content Placeholder 1"/>
          <p:cNvSpPr>
            <a:spLocks noGrp="1"/>
          </p:cNvSpPr>
          <p:nvPr>
            <p:ph idx="1"/>
          </p:nvPr>
        </p:nvSpPr>
        <p:spPr>
          <a:xfrm>
            <a:off x="182630" y="1887912"/>
            <a:ext cx="8752915" cy="3095568"/>
          </a:xfrm>
        </p:spPr>
        <p:txBody>
          <a:bodyPr/>
          <a:lstStyle/>
          <a:p>
            <a:r>
              <a:rPr lang="en-US" sz="2000" dirty="0"/>
              <a:t>Access to devices on remote VLANs can be tested using the</a:t>
            </a:r>
            <a:r>
              <a:rPr lang="en-US" sz="2000" b="1" dirty="0"/>
              <a:t> </a:t>
            </a:r>
            <a:r>
              <a:rPr lang="en-US" sz="2000" b="1" dirty="0">
                <a:latin typeface="Courier New" pitchFamily="49" charset="0"/>
                <a:cs typeface="Courier New" pitchFamily="49" charset="0"/>
              </a:rPr>
              <a:t>ping</a:t>
            </a:r>
            <a:r>
              <a:rPr lang="en-US" sz="2000" b="1" dirty="0"/>
              <a:t> </a:t>
            </a:r>
            <a:r>
              <a:rPr lang="en-US" sz="2000" dirty="0"/>
              <a:t>command.</a:t>
            </a:r>
          </a:p>
          <a:p>
            <a:r>
              <a:rPr lang="en-US" sz="2000" dirty="0"/>
              <a:t>The</a:t>
            </a:r>
            <a:r>
              <a:rPr lang="en-US" sz="2000" b="1" dirty="0"/>
              <a:t> </a:t>
            </a:r>
            <a:r>
              <a:rPr lang="en-US" sz="2000" b="1" dirty="0">
                <a:latin typeface="Courier New" pitchFamily="49" charset="0"/>
                <a:cs typeface="Courier New" pitchFamily="49" charset="0"/>
              </a:rPr>
              <a:t>ping</a:t>
            </a:r>
            <a:r>
              <a:rPr lang="en-US" sz="2000" b="1" dirty="0"/>
              <a:t> </a:t>
            </a:r>
            <a:r>
              <a:rPr lang="en-US" sz="2000" dirty="0"/>
              <a:t>command sends an ICMP echo request to the destination address.</a:t>
            </a:r>
          </a:p>
          <a:p>
            <a:r>
              <a:rPr lang="en-US" sz="2000" dirty="0"/>
              <a:t>When a host receives an ICMP echo request, it responds with an ICMP echo reply.</a:t>
            </a:r>
          </a:p>
          <a:p>
            <a:r>
              <a:rPr lang="en-US" sz="2000" b="1" dirty="0" err="1">
                <a:latin typeface="Courier New" pitchFamily="49" charset="0"/>
                <a:cs typeface="Courier New" pitchFamily="49" charset="0"/>
              </a:rPr>
              <a:t>Tracert</a:t>
            </a:r>
            <a:r>
              <a:rPr lang="en-US" sz="2000" b="1" dirty="0">
                <a:latin typeface="Courier New" pitchFamily="49" charset="0"/>
                <a:cs typeface="Courier New" pitchFamily="49" charset="0"/>
              </a:rPr>
              <a:t> </a:t>
            </a:r>
            <a:r>
              <a:rPr lang="en-US" sz="2000" dirty="0"/>
              <a:t>is a useful utility for confirming the routed path taken between two devices.</a:t>
            </a:r>
          </a:p>
          <a:p>
            <a:pPr marL="0" indent="0">
              <a:buNone/>
            </a:pPr>
            <a:endParaRPr lang="en-US" sz="1600" dirty="0"/>
          </a:p>
          <a:p>
            <a:endParaRPr lang="en-US" sz="2000" dirty="0"/>
          </a:p>
        </p:txBody>
      </p:sp>
    </p:spTree>
    <p:extLst>
      <p:ext uri="{BB962C8B-B14F-4D97-AF65-F5344CB8AC3E}">
        <p14:creationId xmlns:p14="http://schemas.microsoft.com/office/powerpoint/2010/main" val="3992377219"/>
      </p:ext>
    </p:extLst>
  </p:cSld>
  <p:clrMapOvr>
    <a:masterClrMapping/>
  </p:clrMapOvr>
  <p:transition spd="med">
    <p:wipe dir="r"/>
  </p:transition>
</p:sld>
</file>

<file path=ppt/slides/slide6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6321" name="Rectangle 2"/>
          <p:cNvSpPr>
            <a:spLocks noGrp="1" noChangeArrowheads="1"/>
          </p:cNvSpPr>
          <p:nvPr>
            <p:ph type="title"/>
          </p:nvPr>
        </p:nvSpPr>
        <p:spPr/>
        <p:txBody>
          <a:bodyPr/>
          <a:lstStyle/>
          <a:p>
            <a:pPr eaLnBrk="1" hangingPunct="1"/>
            <a:r>
              <a:rPr lang="en-US" sz="1800" dirty="0">
                <a:latin typeface="Arial" charset="0"/>
              </a:rPr>
              <a:t>Section 6.1</a:t>
            </a:r>
            <a:br>
              <a:rPr lang="en-US" dirty="0">
                <a:latin typeface="Arial" charset="0"/>
              </a:rPr>
            </a:br>
            <a:r>
              <a:rPr lang="en-US" dirty="0">
                <a:latin typeface="Arial" charset="0"/>
              </a:rPr>
              <a:t>Terms and Commands</a:t>
            </a:r>
          </a:p>
        </p:txBody>
      </p:sp>
      <p:sp>
        <p:nvSpPr>
          <p:cNvPr id="4" name="Content Placeholder 1"/>
          <p:cNvSpPr>
            <a:spLocks noGrp="1"/>
          </p:cNvSpPr>
          <p:nvPr>
            <p:ph idx="1"/>
          </p:nvPr>
        </p:nvSpPr>
        <p:spPr>
          <a:xfrm>
            <a:off x="276908" y="1358745"/>
            <a:ext cx="2721476" cy="4946358"/>
          </a:xfrm>
        </p:spPr>
        <p:txBody>
          <a:bodyPr/>
          <a:lstStyle/>
          <a:p>
            <a:pPr eaLnBrk="1" fontAlgn="b" hangingPunct="1"/>
            <a:r>
              <a:rPr lang="en-US" sz="1600" dirty="0"/>
              <a:t>VLAN</a:t>
            </a:r>
          </a:p>
          <a:p>
            <a:pPr eaLnBrk="1" fontAlgn="b" hangingPunct="1"/>
            <a:r>
              <a:rPr lang="en-US" sz="1600" dirty="0"/>
              <a:t>Logical broadcast domain</a:t>
            </a:r>
          </a:p>
          <a:p>
            <a:pPr eaLnBrk="1" fontAlgn="t" hangingPunct="1"/>
            <a:r>
              <a:rPr lang="en-US" sz="1600" dirty="0"/>
              <a:t>Data VLAN</a:t>
            </a:r>
          </a:p>
          <a:p>
            <a:pPr eaLnBrk="1" fontAlgn="t" hangingPunct="1"/>
            <a:r>
              <a:rPr lang="en-US" sz="1600" dirty="0"/>
              <a:t>Default VLAN</a:t>
            </a:r>
          </a:p>
          <a:p>
            <a:pPr eaLnBrk="1" fontAlgn="t" hangingPunct="1"/>
            <a:r>
              <a:rPr lang="en-US" sz="1600" dirty="0"/>
              <a:t>Native VLAN</a:t>
            </a:r>
          </a:p>
          <a:p>
            <a:pPr eaLnBrk="1" fontAlgn="t" hangingPunct="1"/>
            <a:r>
              <a:rPr lang="en-US" sz="1600" dirty="0"/>
              <a:t>Management VLAN</a:t>
            </a:r>
          </a:p>
          <a:p>
            <a:pPr eaLnBrk="1" fontAlgn="t" hangingPunct="1"/>
            <a:r>
              <a:rPr lang="en-US" sz="1600" b="1" dirty="0">
                <a:latin typeface="Courier New" panose="02070309020205020404" pitchFamily="49" charset="0"/>
                <a:cs typeface="Courier New" panose="02070309020205020404" pitchFamily="49" charset="0"/>
              </a:rPr>
              <a:t>show </a:t>
            </a:r>
            <a:r>
              <a:rPr lang="en-US" sz="1600" b="1" dirty="0" err="1">
                <a:latin typeface="Courier New" panose="02070309020205020404" pitchFamily="49" charset="0"/>
                <a:cs typeface="Courier New" panose="02070309020205020404" pitchFamily="49" charset="0"/>
              </a:rPr>
              <a:t>vlan</a:t>
            </a:r>
            <a:r>
              <a:rPr lang="en-US" sz="1600" b="1" dirty="0">
                <a:latin typeface="Courier New" panose="02070309020205020404" pitchFamily="49" charset="0"/>
                <a:cs typeface="Courier New" panose="02070309020205020404" pitchFamily="49" charset="0"/>
              </a:rPr>
              <a:t> brief</a:t>
            </a:r>
          </a:p>
          <a:p>
            <a:pPr eaLnBrk="1" fontAlgn="t" hangingPunct="1"/>
            <a:r>
              <a:rPr lang="en-US" sz="1600" dirty="0"/>
              <a:t>Voice VLAN</a:t>
            </a:r>
          </a:p>
          <a:p>
            <a:pPr eaLnBrk="1" fontAlgn="t" hangingPunct="1"/>
            <a:r>
              <a:rPr lang="en-US" sz="1600" dirty="0"/>
              <a:t>VLAN Trunk</a:t>
            </a:r>
          </a:p>
          <a:p>
            <a:pPr eaLnBrk="1" fontAlgn="t" hangingPunct="1"/>
            <a:r>
              <a:rPr lang="en-US" sz="1600" dirty="0"/>
              <a:t>VLAN Segmentation</a:t>
            </a:r>
          </a:p>
          <a:p>
            <a:pPr eaLnBrk="1" fontAlgn="t" hangingPunct="1"/>
            <a:r>
              <a:rPr lang="en-US" sz="1600" dirty="0"/>
              <a:t>IEEE 802.1Q</a:t>
            </a:r>
          </a:p>
          <a:p>
            <a:pPr eaLnBrk="1" fontAlgn="t" hangingPunct="1"/>
            <a:r>
              <a:rPr lang="en-US" sz="1600" dirty="0"/>
              <a:t>VLAN Tagging</a:t>
            </a:r>
          </a:p>
          <a:p>
            <a:pPr eaLnBrk="1" fontAlgn="t" hangingPunct="1"/>
            <a:r>
              <a:rPr lang="en-US" sz="1600" dirty="0"/>
              <a:t>Canonical Format Identifier (CFI)</a:t>
            </a:r>
          </a:p>
        </p:txBody>
      </p:sp>
      <p:sp>
        <p:nvSpPr>
          <p:cNvPr id="6" name="Content Placeholder 1"/>
          <p:cNvSpPr txBox="1">
            <a:spLocks/>
          </p:cNvSpPr>
          <p:nvPr/>
        </p:nvSpPr>
        <p:spPr bwMode="auto">
          <a:xfrm>
            <a:off x="3008165" y="1358745"/>
            <a:ext cx="2850381" cy="4946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82124" tIns="41061" rIns="82124" bIns="41061" numCol="1" anchor="t" anchorCtr="0" compatLnSpc="1">
            <a:prstTxWarp prst="textNoShape">
              <a:avLst/>
            </a:prstTxWarp>
          </a:bodyPr>
          <a:lstStyle>
            <a:lvl1pPr marL="236538" indent="-236538" algn="l" defTabSz="814388" rtl="0" eaLnBrk="0" fontAlgn="base" hangingPunct="0">
              <a:lnSpc>
                <a:spcPct val="95000"/>
              </a:lnSpc>
              <a:spcBef>
                <a:spcPct val="50000"/>
              </a:spcBef>
              <a:spcAft>
                <a:spcPct val="0"/>
              </a:spcAft>
              <a:buClr>
                <a:srgbClr val="708CA1"/>
              </a:buClr>
              <a:buFont typeface="Wingdings" charset="0"/>
              <a:buChar char="§"/>
              <a:defRPr sz="2400">
                <a:solidFill>
                  <a:schemeClr val="tx1"/>
                </a:solidFill>
                <a:latin typeface="+mn-lt"/>
                <a:ea typeface="ＭＳ Ｐゴシック" charset="0"/>
                <a:cs typeface="ＭＳ Ｐゴシック" charset="0"/>
              </a:defRPr>
            </a:lvl1pPr>
            <a:lvl2pPr marL="574675" indent="-117475"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2pPr>
            <a:lvl3pPr marL="914400"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3pPr>
            <a:lvl4pPr marL="1254125" indent="117475"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4pPr>
            <a:lvl5pPr marL="1604963" indent="223838"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5pPr>
            <a:lvl6pPr marL="2062163" algn="l" defTabSz="814388" rtl="0" eaLnBrk="1" fontAlgn="base" hangingPunct="1">
              <a:lnSpc>
                <a:spcPct val="95000"/>
              </a:lnSpc>
              <a:spcBef>
                <a:spcPct val="35000"/>
              </a:spcBef>
              <a:spcAft>
                <a:spcPct val="0"/>
              </a:spcAft>
              <a:buClr>
                <a:srgbClr val="708CA1"/>
              </a:buClr>
              <a:defRPr sz="2000">
                <a:solidFill>
                  <a:schemeClr val="tx1"/>
                </a:solidFill>
                <a:latin typeface="+mn-lt"/>
              </a:defRPr>
            </a:lvl6pPr>
            <a:lvl7pPr marL="2519363" algn="l" defTabSz="814388" rtl="0" eaLnBrk="1" fontAlgn="base" hangingPunct="1">
              <a:lnSpc>
                <a:spcPct val="95000"/>
              </a:lnSpc>
              <a:spcBef>
                <a:spcPct val="35000"/>
              </a:spcBef>
              <a:spcAft>
                <a:spcPct val="0"/>
              </a:spcAft>
              <a:buClr>
                <a:srgbClr val="708CA1"/>
              </a:buClr>
              <a:defRPr sz="2000">
                <a:solidFill>
                  <a:schemeClr val="tx1"/>
                </a:solidFill>
                <a:latin typeface="+mn-lt"/>
              </a:defRPr>
            </a:lvl7pPr>
            <a:lvl8pPr marL="2976563" algn="l" defTabSz="814388" rtl="0" eaLnBrk="1" fontAlgn="base" hangingPunct="1">
              <a:lnSpc>
                <a:spcPct val="95000"/>
              </a:lnSpc>
              <a:spcBef>
                <a:spcPct val="35000"/>
              </a:spcBef>
              <a:spcAft>
                <a:spcPct val="0"/>
              </a:spcAft>
              <a:buClr>
                <a:srgbClr val="708CA1"/>
              </a:buClr>
              <a:defRPr sz="2000">
                <a:solidFill>
                  <a:schemeClr val="tx1"/>
                </a:solidFill>
                <a:latin typeface="+mn-lt"/>
              </a:defRPr>
            </a:lvl8pPr>
            <a:lvl9pPr marL="3433763" algn="l" defTabSz="814388" rtl="0" eaLnBrk="1" fontAlgn="base" hangingPunct="1">
              <a:lnSpc>
                <a:spcPct val="95000"/>
              </a:lnSpc>
              <a:spcBef>
                <a:spcPct val="35000"/>
              </a:spcBef>
              <a:spcAft>
                <a:spcPct val="0"/>
              </a:spcAft>
              <a:buClr>
                <a:srgbClr val="708CA1"/>
              </a:buClr>
              <a:defRPr sz="2000">
                <a:solidFill>
                  <a:schemeClr val="tx1"/>
                </a:solidFill>
                <a:latin typeface="+mn-lt"/>
              </a:defRPr>
            </a:lvl9pPr>
          </a:lstStyle>
          <a:p>
            <a:pPr eaLnBrk="1" fontAlgn="t" hangingPunct="1"/>
            <a:r>
              <a:rPr lang="en-US" sz="1600" dirty="0"/>
              <a:t>User Priority</a:t>
            </a:r>
          </a:p>
          <a:p>
            <a:pPr eaLnBrk="1" fontAlgn="t" hangingPunct="1"/>
            <a:r>
              <a:rPr lang="en-US" sz="1600" dirty="0"/>
              <a:t>VLAN ID</a:t>
            </a:r>
          </a:p>
          <a:p>
            <a:pPr eaLnBrk="1" fontAlgn="t" hangingPunct="1"/>
            <a:r>
              <a:rPr lang="en-US" sz="1600" dirty="0"/>
              <a:t>Type</a:t>
            </a:r>
          </a:p>
          <a:p>
            <a:pPr eaLnBrk="1" fontAlgn="t" hangingPunct="1"/>
            <a:r>
              <a:rPr lang="en-US" sz="1600" b="1" dirty="0">
                <a:latin typeface="Courier New" panose="02070309020205020404" pitchFamily="49" charset="0"/>
                <a:cs typeface="Courier New" panose="02070309020205020404" pitchFamily="49" charset="0"/>
              </a:rPr>
              <a:t>show interfaces </a:t>
            </a:r>
            <a:r>
              <a:rPr lang="en-US" sz="1600" b="1" i="1" dirty="0" err="1">
                <a:cs typeface="Courier New" panose="02070309020205020404" pitchFamily="49" charset="0"/>
              </a:rPr>
              <a:t>int</a:t>
            </a:r>
            <a:r>
              <a:rPr lang="en-US" sz="1600" b="1" i="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switchport</a:t>
            </a:r>
            <a:endParaRPr lang="en-US" sz="1600" b="1" dirty="0">
              <a:latin typeface="Courier New" panose="02070309020205020404" pitchFamily="49" charset="0"/>
              <a:cs typeface="Courier New" panose="02070309020205020404" pitchFamily="49" charset="0"/>
            </a:endParaRPr>
          </a:p>
        </p:txBody>
      </p:sp>
      <p:sp>
        <p:nvSpPr>
          <p:cNvPr id="8" name="Content Placeholder 1"/>
          <p:cNvSpPr txBox="1">
            <a:spLocks/>
          </p:cNvSpPr>
          <p:nvPr/>
        </p:nvSpPr>
        <p:spPr bwMode="auto">
          <a:xfrm>
            <a:off x="5856379" y="1358745"/>
            <a:ext cx="2841064" cy="4946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82124" tIns="41061" rIns="82124" bIns="41061" numCol="1" anchor="t" anchorCtr="0" compatLnSpc="1">
            <a:prstTxWarp prst="textNoShape">
              <a:avLst/>
            </a:prstTxWarp>
          </a:bodyPr>
          <a:lstStyle>
            <a:lvl1pPr marL="236538" indent="-236538" algn="l" defTabSz="814388" rtl="0" eaLnBrk="0" fontAlgn="base" hangingPunct="0">
              <a:lnSpc>
                <a:spcPct val="95000"/>
              </a:lnSpc>
              <a:spcBef>
                <a:spcPct val="50000"/>
              </a:spcBef>
              <a:spcAft>
                <a:spcPct val="0"/>
              </a:spcAft>
              <a:buClr>
                <a:srgbClr val="708CA1"/>
              </a:buClr>
              <a:buFont typeface="Wingdings" charset="0"/>
              <a:buChar char="§"/>
              <a:defRPr sz="2400">
                <a:solidFill>
                  <a:schemeClr val="tx1"/>
                </a:solidFill>
                <a:latin typeface="+mn-lt"/>
                <a:ea typeface="ＭＳ Ｐゴシック" charset="0"/>
                <a:cs typeface="ＭＳ Ｐゴシック" charset="0"/>
              </a:defRPr>
            </a:lvl1pPr>
            <a:lvl2pPr marL="574675" indent="-117475"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2pPr>
            <a:lvl3pPr marL="914400"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3pPr>
            <a:lvl4pPr marL="1254125" indent="117475"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4pPr>
            <a:lvl5pPr marL="1604963" indent="223838"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5pPr>
            <a:lvl6pPr marL="2062163" algn="l" defTabSz="814388" rtl="0" eaLnBrk="1" fontAlgn="base" hangingPunct="1">
              <a:lnSpc>
                <a:spcPct val="95000"/>
              </a:lnSpc>
              <a:spcBef>
                <a:spcPct val="35000"/>
              </a:spcBef>
              <a:spcAft>
                <a:spcPct val="0"/>
              </a:spcAft>
              <a:buClr>
                <a:srgbClr val="708CA1"/>
              </a:buClr>
              <a:defRPr sz="2000">
                <a:solidFill>
                  <a:schemeClr val="tx1"/>
                </a:solidFill>
                <a:latin typeface="+mn-lt"/>
              </a:defRPr>
            </a:lvl6pPr>
            <a:lvl7pPr marL="2519363" algn="l" defTabSz="814388" rtl="0" eaLnBrk="1" fontAlgn="base" hangingPunct="1">
              <a:lnSpc>
                <a:spcPct val="95000"/>
              </a:lnSpc>
              <a:spcBef>
                <a:spcPct val="35000"/>
              </a:spcBef>
              <a:spcAft>
                <a:spcPct val="0"/>
              </a:spcAft>
              <a:buClr>
                <a:srgbClr val="708CA1"/>
              </a:buClr>
              <a:defRPr sz="2000">
                <a:solidFill>
                  <a:schemeClr val="tx1"/>
                </a:solidFill>
                <a:latin typeface="+mn-lt"/>
              </a:defRPr>
            </a:lvl7pPr>
            <a:lvl8pPr marL="2976563" algn="l" defTabSz="814388" rtl="0" eaLnBrk="1" fontAlgn="base" hangingPunct="1">
              <a:lnSpc>
                <a:spcPct val="95000"/>
              </a:lnSpc>
              <a:spcBef>
                <a:spcPct val="35000"/>
              </a:spcBef>
              <a:spcAft>
                <a:spcPct val="0"/>
              </a:spcAft>
              <a:buClr>
                <a:srgbClr val="708CA1"/>
              </a:buClr>
              <a:defRPr sz="2000">
                <a:solidFill>
                  <a:schemeClr val="tx1"/>
                </a:solidFill>
                <a:latin typeface="+mn-lt"/>
              </a:defRPr>
            </a:lvl8pPr>
            <a:lvl9pPr marL="3433763" algn="l" defTabSz="814388" rtl="0" eaLnBrk="1" fontAlgn="base" hangingPunct="1">
              <a:lnSpc>
                <a:spcPct val="95000"/>
              </a:lnSpc>
              <a:spcBef>
                <a:spcPct val="35000"/>
              </a:spcBef>
              <a:spcAft>
                <a:spcPct val="0"/>
              </a:spcAft>
              <a:buClr>
                <a:srgbClr val="708CA1"/>
              </a:buClr>
              <a:defRPr sz="2000">
                <a:solidFill>
                  <a:schemeClr val="tx1"/>
                </a:solidFill>
                <a:latin typeface="+mn-lt"/>
              </a:defRPr>
            </a:lvl9pPr>
          </a:lstStyle>
          <a:p>
            <a:pPr eaLnBrk="1" fontAlgn="b" hangingPunct="1"/>
            <a:endParaRPr lang="en-US" sz="1600" dirty="0"/>
          </a:p>
        </p:txBody>
      </p:sp>
    </p:spTree>
    <p:extLst>
      <p:ext uri="{BB962C8B-B14F-4D97-AF65-F5344CB8AC3E}">
        <p14:creationId xmlns:p14="http://schemas.microsoft.com/office/powerpoint/2010/main" val="3150004748"/>
      </p:ext>
    </p:extLst>
  </p:cSld>
  <p:clrMapOvr>
    <a:masterClrMapping/>
  </p:clrMapOvr>
  <p:transition spd="med">
    <p:wipe dir="r"/>
  </p:transition>
</p:sld>
</file>

<file path=ppt/slides/slide6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6321" name="Rectangle 2"/>
          <p:cNvSpPr>
            <a:spLocks noGrp="1" noChangeArrowheads="1"/>
          </p:cNvSpPr>
          <p:nvPr>
            <p:ph type="title"/>
          </p:nvPr>
        </p:nvSpPr>
        <p:spPr/>
        <p:txBody>
          <a:bodyPr/>
          <a:lstStyle/>
          <a:p>
            <a:pPr eaLnBrk="1" hangingPunct="1"/>
            <a:r>
              <a:rPr lang="en-US" sz="1800" dirty="0">
                <a:latin typeface="Arial" charset="0"/>
              </a:rPr>
              <a:t>Section 6.2</a:t>
            </a:r>
            <a:br>
              <a:rPr lang="en-US" dirty="0">
                <a:latin typeface="Arial" charset="0"/>
              </a:rPr>
            </a:br>
            <a:r>
              <a:rPr lang="en-US" dirty="0">
                <a:latin typeface="Arial" charset="0"/>
              </a:rPr>
              <a:t>Terms and Commands</a:t>
            </a:r>
          </a:p>
        </p:txBody>
      </p:sp>
      <p:sp>
        <p:nvSpPr>
          <p:cNvPr id="4" name="Content Placeholder 1"/>
          <p:cNvSpPr>
            <a:spLocks noGrp="1"/>
          </p:cNvSpPr>
          <p:nvPr>
            <p:ph idx="1"/>
          </p:nvPr>
        </p:nvSpPr>
        <p:spPr>
          <a:xfrm>
            <a:off x="276908" y="1358745"/>
            <a:ext cx="2721476" cy="4946358"/>
          </a:xfrm>
        </p:spPr>
        <p:txBody>
          <a:bodyPr/>
          <a:lstStyle/>
          <a:p>
            <a:pPr eaLnBrk="1" fontAlgn="t" hangingPunct="1"/>
            <a:r>
              <a:rPr lang="en-US" sz="1600" dirty="0"/>
              <a:t>Normal Range VLANs</a:t>
            </a:r>
          </a:p>
          <a:p>
            <a:pPr eaLnBrk="1" fontAlgn="t" hangingPunct="1"/>
            <a:r>
              <a:rPr lang="en-US" sz="1600" dirty="0"/>
              <a:t>Extended Range VLANs</a:t>
            </a:r>
          </a:p>
          <a:p>
            <a:pPr eaLnBrk="1" fontAlgn="t" hangingPunct="1"/>
            <a:r>
              <a:rPr lang="en-US" sz="1600" b="1" dirty="0" err="1">
                <a:latin typeface="Courier New" panose="02070309020205020404" pitchFamily="49" charset="0"/>
                <a:cs typeface="Courier New" panose="02070309020205020404" pitchFamily="49" charset="0"/>
              </a:rPr>
              <a:t>vlan</a:t>
            </a:r>
            <a:r>
              <a:rPr lang="en-US" sz="1600" b="1" dirty="0">
                <a:latin typeface="Courier New" panose="02070309020205020404" pitchFamily="49" charset="0"/>
                <a:cs typeface="Courier New" panose="02070309020205020404" pitchFamily="49" charset="0"/>
              </a:rPr>
              <a:t> </a:t>
            </a:r>
            <a:r>
              <a:rPr lang="en-US" sz="1600" b="1" i="1" dirty="0" err="1">
                <a:cs typeface="Courier New" panose="02070309020205020404" pitchFamily="49" charset="0"/>
              </a:rPr>
              <a:t>vlan</a:t>
            </a:r>
            <a:r>
              <a:rPr lang="en-US" sz="1600" b="1" i="1" dirty="0">
                <a:cs typeface="Courier New" panose="02070309020205020404" pitchFamily="49" charset="0"/>
              </a:rPr>
              <a:t>-id</a:t>
            </a:r>
          </a:p>
          <a:p>
            <a:pPr eaLnBrk="1" fontAlgn="t" hangingPunct="1"/>
            <a:r>
              <a:rPr lang="en-US" sz="1600" b="1" dirty="0">
                <a:latin typeface="Courier New" panose="02070309020205020404" pitchFamily="49" charset="0"/>
                <a:cs typeface="Courier New" panose="02070309020205020404" pitchFamily="49" charset="0"/>
              </a:rPr>
              <a:t>name </a:t>
            </a:r>
            <a:r>
              <a:rPr lang="en-US" sz="1600" b="1" i="1" dirty="0" err="1">
                <a:cs typeface="Courier New" panose="02070309020205020404" pitchFamily="49" charset="0"/>
              </a:rPr>
              <a:t>vlan</a:t>
            </a:r>
            <a:r>
              <a:rPr lang="en-US" sz="1600" b="1" i="1" dirty="0">
                <a:cs typeface="Courier New" panose="02070309020205020404" pitchFamily="49" charset="0"/>
              </a:rPr>
              <a:t>-name</a:t>
            </a:r>
            <a:endParaRPr lang="en-US" sz="1600" b="1" dirty="0">
              <a:cs typeface="Courier New" panose="02070309020205020404" pitchFamily="49" charset="0"/>
            </a:endParaRPr>
          </a:p>
          <a:p>
            <a:pPr eaLnBrk="1" fontAlgn="t" hangingPunct="1"/>
            <a:r>
              <a:rPr lang="en-US" sz="1600" b="1" dirty="0" err="1">
                <a:latin typeface="Courier New" panose="02070309020205020404" pitchFamily="49" charset="0"/>
                <a:cs typeface="Courier New" panose="02070309020205020404" pitchFamily="49" charset="0"/>
              </a:rPr>
              <a:t>switchport</a:t>
            </a:r>
            <a:r>
              <a:rPr lang="en-US" sz="1600" b="1" dirty="0">
                <a:latin typeface="Courier New" panose="02070309020205020404" pitchFamily="49" charset="0"/>
                <a:cs typeface="Courier New" panose="02070309020205020404" pitchFamily="49" charset="0"/>
              </a:rPr>
              <a:t> mode access</a:t>
            </a:r>
          </a:p>
          <a:p>
            <a:pPr eaLnBrk="1" fontAlgn="auto" hangingPunct="1"/>
            <a:r>
              <a:rPr lang="en-US" sz="1600" b="1" dirty="0" err="1">
                <a:latin typeface="Courier New" panose="02070309020205020404" pitchFamily="49" charset="0"/>
                <a:cs typeface="Courier New" panose="02070309020205020404" pitchFamily="49" charset="0"/>
              </a:rPr>
              <a:t>switchport</a:t>
            </a:r>
            <a:r>
              <a:rPr lang="en-US" sz="1600" b="1" dirty="0">
                <a:latin typeface="Courier New" panose="02070309020205020404" pitchFamily="49" charset="0"/>
                <a:cs typeface="Courier New" panose="02070309020205020404" pitchFamily="49" charset="0"/>
              </a:rPr>
              <a:t> access </a:t>
            </a:r>
            <a:r>
              <a:rPr lang="en-US" sz="1600" b="1" dirty="0" err="1">
                <a:latin typeface="Courier New" panose="02070309020205020404" pitchFamily="49" charset="0"/>
                <a:cs typeface="Courier New" panose="02070309020205020404" pitchFamily="49" charset="0"/>
              </a:rPr>
              <a:t>vlan</a:t>
            </a:r>
            <a:r>
              <a:rPr lang="en-US" sz="1600" b="1" dirty="0">
                <a:latin typeface="Courier New" panose="02070309020205020404" pitchFamily="49" charset="0"/>
                <a:cs typeface="Courier New" panose="02070309020205020404" pitchFamily="49" charset="0"/>
              </a:rPr>
              <a:t> </a:t>
            </a:r>
            <a:r>
              <a:rPr lang="en-US" sz="1600" b="1" i="1" dirty="0" err="1">
                <a:cs typeface="Courier New" panose="02070309020205020404" pitchFamily="49" charset="0"/>
              </a:rPr>
              <a:t>vlan</a:t>
            </a:r>
            <a:r>
              <a:rPr lang="en-US" sz="1600" b="1" i="1" dirty="0">
                <a:cs typeface="Courier New" panose="02070309020205020404" pitchFamily="49" charset="0"/>
              </a:rPr>
              <a:t>-id</a:t>
            </a:r>
          </a:p>
          <a:p>
            <a:pPr eaLnBrk="1" fontAlgn="auto" hangingPunct="1"/>
            <a:r>
              <a:rPr lang="en-US" sz="1600" b="1" dirty="0">
                <a:latin typeface="Courier New" panose="02070309020205020404" pitchFamily="49" charset="0"/>
                <a:cs typeface="Courier New" panose="02070309020205020404" pitchFamily="49" charset="0"/>
              </a:rPr>
              <a:t>interface range</a:t>
            </a:r>
          </a:p>
          <a:p>
            <a:pPr eaLnBrk="1" fontAlgn="auto" hangingPunct="1"/>
            <a:r>
              <a:rPr lang="en-US" sz="1600" b="1" dirty="0">
                <a:latin typeface="Courier New" panose="02070309020205020404" pitchFamily="49" charset="0"/>
                <a:cs typeface="Courier New" panose="02070309020205020404" pitchFamily="49" charset="0"/>
              </a:rPr>
              <a:t>no </a:t>
            </a:r>
            <a:r>
              <a:rPr lang="en-US" sz="1600" b="1" dirty="0" err="1">
                <a:latin typeface="Courier New" panose="02070309020205020404" pitchFamily="49" charset="0"/>
                <a:cs typeface="Courier New" panose="02070309020205020404" pitchFamily="49" charset="0"/>
              </a:rPr>
              <a:t>switchport</a:t>
            </a:r>
            <a:r>
              <a:rPr lang="en-US" sz="1600" b="1" dirty="0">
                <a:latin typeface="Courier New" panose="02070309020205020404" pitchFamily="49" charset="0"/>
                <a:cs typeface="Courier New" panose="02070309020205020404" pitchFamily="49" charset="0"/>
              </a:rPr>
              <a:t> access </a:t>
            </a:r>
            <a:r>
              <a:rPr lang="en-US" sz="1600" b="1" dirty="0" err="1">
                <a:latin typeface="Courier New" panose="02070309020205020404" pitchFamily="49" charset="0"/>
                <a:cs typeface="Courier New" panose="02070309020205020404" pitchFamily="49" charset="0"/>
              </a:rPr>
              <a:t>vlan</a:t>
            </a:r>
            <a:r>
              <a:rPr lang="en-US" sz="1600" b="1" dirty="0">
                <a:latin typeface="Courier New" panose="02070309020205020404" pitchFamily="49" charset="0"/>
                <a:cs typeface="Courier New" panose="02070309020205020404" pitchFamily="49" charset="0"/>
              </a:rPr>
              <a:t> </a:t>
            </a:r>
            <a:r>
              <a:rPr lang="en-US" sz="1600" b="1" i="1" dirty="0" err="1">
                <a:cs typeface="Courier New" panose="02070309020205020404" pitchFamily="49" charset="0"/>
              </a:rPr>
              <a:t>vlan</a:t>
            </a:r>
            <a:r>
              <a:rPr lang="en-US" sz="1600" b="1" i="1" dirty="0">
                <a:cs typeface="Courier New" panose="02070309020205020404" pitchFamily="49" charset="0"/>
              </a:rPr>
              <a:t>-id</a:t>
            </a:r>
          </a:p>
          <a:p>
            <a:pPr eaLnBrk="1" fontAlgn="auto" hangingPunct="1"/>
            <a:r>
              <a:rPr lang="en-US" sz="1600" b="1" dirty="0">
                <a:latin typeface="Courier New" panose="02070309020205020404" pitchFamily="49" charset="0"/>
                <a:cs typeface="Courier New" panose="02070309020205020404" pitchFamily="49" charset="0"/>
              </a:rPr>
              <a:t>no </a:t>
            </a:r>
            <a:r>
              <a:rPr lang="en-US" sz="1600" b="1" dirty="0" err="1">
                <a:latin typeface="Courier New" panose="02070309020205020404" pitchFamily="49" charset="0"/>
                <a:cs typeface="Courier New" panose="02070309020205020404" pitchFamily="49" charset="0"/>
              </a:rPr>
              <a:t>vlan</a:t>
            </a:r>
            <a:r>
              <a:rPr lang="en-US" sz="1600" b="1" dirty="0">
                <a:latin typeface="Courier New" panose="02070309020205020404" pitchFamily="49" charset="0"/>
                <a:cs typeface="Courier New" panose="02070309020205020404" pitchFamily="49" charset="0"/>
              </a:rPr>
              <a:t> </a:t>
            </a:r>
            <a:r>
              <a:rPr lang="en-US" sz="1600" b="1" i="1" dirty="0" err="1">
                <a:cs typeface="Courier New" panose="02070309020205020404" pitchFamily="49" charset="0"/>
              </a:rPr>
              <a:t>vlan</a:t>
            </a:r>
            <a:r>
              <a:rPr lang="en-US" sz="1600" b="1" i="1" dirty="0">
                <a:cs typeface="Courier New" panose="02070309020205020404" pitchFamily="49" charset="0"/>
              </a:rPr>
              <a:t>-id</a:t>
            </a:r>
          </a:p>
          <a:p>
            <a:pPr eaLnBrk="1" fontAlgn="auto" hangingPunct="1"/>
            <a:r>
              <a:rPr lang="en-US" sz="1600" b="1" dirty="0">
                <a:latin typeface="Courier New" panose="02070309020205020404" pitchFamily="49" charset="0"/>
                <a:cs typeface="Courier New" panose="02070309020205020404" pitchFamily="49" charset="0"/>
              </a:rPr>
              <a:t>delete </a:t>
            </a:r>
            <a:r>
              <a:rPr lang="en-US" sz="1600" b="1" dirty="0" err="1">
                <a:latin typeface="Courier New" panose="02070309020205020404" pitchFamily="49" charset="0"/>
                <a:cs typeface="Courier New" panose="02070309020205020404" pitchFamily="49" charset="0"/>
              </a:rPr>
              <a:t>flash:vlan.dat</a:t>
            </a:r>
            <a:endParaRPr lang="en-US" sz="1600" b="1" dirty="0">
              <a:latin typeface="Courier New" panose="02070309020205020404" pitchFamily="49" charset="0"/>
              <a:cs typeface="Courier New" panose="02070309020205020404" pitchFamily="49" charset="0"/>
            </a:endParaRPr>
          </a:p>
          <a:p>
            <a:pPr eaLnBrk="1" fontAlgn="auto" hangingPunct="1"/>
            <a:r>
              <a:rPr lang="en-US" sz="1600" b="1" dirty="0">
                <a:latin typeface="Courier New" panose="02070309020205020404" pitchFamily="49" charset="0"/>
                <a:cs typeface="Courier New" panose="02070309020205020404" pitchFamily="49" charset="0"/>
              </a:rPr>
              <a:t>delete vlan.dat</a:t>
            </a:r>
          </a:p>
        </p:txBody>
      </p:sp>
      <p:sp>
        <p:nvSpPr>
          <p:cNvPr id="6" name="Content Placeholder 1"/>
          <p:cNvSpPr txBox="1">
            <a:spLocks/>
          </p:cNvSpPr>
          <p:nvPr/>
        </p:nvSpPr>
        <p:spPr bwMode="auto">
          <a:xfrm>
            <a:off x="3008165" y="1358745"/>
            <a:ext cx="2850381" cy="4946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82124" tIns="41061" rIns="82124" bIns="41061" numCol="1" anchor="t" anchorCtr="0" compatLnSpc="1">
            <a:prstTxWarp prst="textNoShape">
              <a:avLst/>
            </a:prstTxWarp>
          </a:bodyPr>
          <a:lstStyle>
            <a:lvl1pPr marL="236538" indent="-236538" algn="l" defTabSz="814388" rtl="0" eaLnBrk="0" fontAlgn="base" hangingPunct="0">
              <a:lnSpc>
                <a:spcPct val="95000"/>
              </a:lnSpc>
              <a:spcBef>
                <a:spcPct val="50000"/>
              </a:spcBef>
              <a:spcAft>
                <a:spcPct val="0"/>
              </a:spcAft>
              <a:buClr>
                <a:srgbClr val="708CA1"/>
              </a:buClr>
              <a:buFont typeface="Wingdings" charset="0"/>
              <a:buChar char="§"/>
              <a:defRPr sz="2400">
                <a:solidFill>
                  <a:schemeClr val="tx1"/>
                </a:solidFill>
                <a:latin typeface="+mn-lt"/>
                <a:ea typeface="ＭＳ Ｐゴシック" charset="0"/>
                <a:cs typeface="ＭＳ Ｐゴシック" charset="0"/>
              </a:defRPr>
            </a:lvl1pPr>
            <a:lvl2pPr marL="574675" indent="-117475"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2pPr>
            <a:lvl3pPr marL="914400"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3pPr>
            <a:lvl4pPr marL="1254125" indent="117475"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4pPr>
            <a:lvl5pPr marL="1604963" indent="223838"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5pPr>
            <a:lvl6pPr marL="2062163" algn="l" defTabSz="814388" rtl="0" eaLnBrk="1" fontAlgn="base" hangingPunct="1">
              <a:lnSpc>
                <a:spcPct val="95000"/>
              </a:lnSpc>
              <a:spcBef>
                <a:spcPct val="35000"/>
              </a:spcBef>
              <a:spcAft>
                <a:spcPct val="0"/>
              </a:spcAft>
              <a:buClr>
                <a:srgbClr val="708CA1"/>
              </a:buClr>
              <a:defRPr sz="2000">
                <a:solidFill>
                  <a:schemeClr val="tx1"/>
                </a:solidFill>
                <a:latin typeface="+mn-lt"/>
              </a:defRPr>
            </a:lvl6pPr>
            <a:lvl7pPr marL="2519363" algn="l" defTabSz="814388" rtl="0" eaLnBrk="1" fontAlgn="base" hangingPunct="1">
              <a:lnSpc>
                <a:spcPct val="95000"/>
              </a:lnSpc>
              <a:spcBef>
                <a:spcPct val="35000"/>
              </a:spcBef>
              <a:spcAft>
                <a:spcPct val="0"/>
              </a:spcAft>
              <a:buClr>
                <a:srgbClr val="708CA1"/>
              </a:buClr>
              <a:defRPr sz="2000">
                <a:solidFill>
                  <a:schemeClr val="tx1"/>
                </a:solidFill>
                <a:latin typeface="+mn-lt"/>
              </a:defRPr>
            </a:lvl7pPr>
            <a:lvl8pPr marL="2976563" algn="l" defTabSz="814388" rtl="0" eaLnBrk="1" fontAlgn="base" hangingPunct="1">
              <a:lnSpc>
                <a:spcPct val="95000"/>
              </a:lnSpc>
              <a:spcBef>
                <a:spcPct val="35000"/>
              </a:spcBef>
              <a:spcAft>
                <a:spcPct val="0"/>
              </a:spcAft>
              <a:buClr>
                <a:srgbClr val="708CA1"/>
              </a:buClr>
              <a:defRPr sz="2000">
                <a:solidFill>
                  <a:schemeClr val="tx1"/>
                </a:solidFill>
                <a:latin typeface="+mn-lt"/>
              </a:defRPr>
            </a:lvl8pPr>
            <a:lvl9pPr marL="3433763" algn="l" defTabSz="814388" rtl="0" eaLnBrk="1" fontAlgn="base" hangingPunct="1">
              <a:lnSpc>
                <a:spcPct val="95000"/>
              </a:lnSpc>
              <a:spcBef>
                <a:spcPct val="35000"/>
              </a:spcBef>
              <a:spcAft>
                <a:spcPct val="0"/>
              </a:spcAft>
              <a:buClr>
                <a:srgbClr val="708CA1"/>
              </a:buClr>
              <a:defRPr sz="2000">
                <a:solidFill>
                  <a:schemeClr val="tx1"/>
                </a:solidFill>
                <a:latin typeface="+mn-lt"/>
              </a:defRPr>
            </a:lvl9pPr>
          </a:lstStyle>
          <a:p>
            <a:pPr eaLnBrk="1" fontAlgn="auto" hangingPunct="1"/>
            <a:r>
              <a:rPr lang="en-US" sz="1600" b="1" dirty="0">
                <a:latin typeface="Courier New" panose="02070309020205020404" pitchFamily="49" charset="0"/>
                <a:cs typeface="Courier New" panose="02070309020205020404" pitchFamily="49" charset="0"/>
              </a:rPr>
              <a:t>show </a:t>
            </a:r>
            <a:r>
              <a:rPr lang="en-US" sz="1600" b="1" dirty="0" err="1">
                <a:latin typeface="Courier New" panose="02070309020205020404" pitchFamily="49" charset="0"/>
                <a:cs typeface="Courier New" panose="02070309020205020404" pitchFamily="49" charset="0"/>
              </a:rPr>
              <a:t>vlan</a:t>
            </a:r>
            <a:endParaRPr lang="en-US" sz="1600" b="1" dirty="0">
              <a:latin typeface="Courier New" panose="02070309020205020404" pitchFamily="49" charset="0"/>
              <a:cs typeface="Courier New" panose="02070309020205020404" pitchFamily="49" charset="0"/>
            </a:endParaRPr>
          </a:p>
          <a:p>
            <a:pPr eaLnBrk="1" fontAlgn="auto" hangingPunct="1"/>
            <a:r>
              <a:rPr lang="en-US" sz="1600" b="1" dirty="0">
                <a:latin typeface="Courier New" panose="02070309020205020404" pitchFamily="49" charset="0"/>
                <a:cs typeface="Courier New" panose="02070309020205020404" pitchFamily="49" charset="0"/>
              </a:rPr>
              <a:t>show interfaces</a:t>
            </a:r>
          </a:p>
          <a:p>
            <a:pPr eaLnBrk="1" fontAlgn="auto" hangingPunct="1"/>
            <a:r>
              <a:rPr lang="en-US" sz="1600" b="1" dirty="0">
                <a:latin typeface="Courier New" panose="02070309020205020404" pitchFamily="49" charset="0"/>
                <a:cs typeface="Courier New" panose="02070309020205020404" pitchFamily="49" charset="0"/>
              </a:rPr>
              <a:t>show </a:t>
            </a:r>
            <a:r>
              <a:rPr lang="en-US" sz="1600" b="1" dirty="0" err="1">
                <a:latin typeface="Courier New" panose="02070309020205020404" pitchFamily="49" charset="0"/>
                <a:cs typeface="Courier New" panose="02070309020205020404" pitchFamily="49" charset="0"/>
              </a:rPr>
              <a:t>vlan</a:t>
            </a:r>
            <a:r>
              <a:rPr lang="en-US" sz="1600" b="1" dirty="0">
                <a:latin typeface="Courier New" panose="02070309020205020404" pitchFamily="49" charset="0"/>
                <a:cs typeface="Courier New" panose="02070309020205020404" pitchFamily="49" charset="0"/>
              </a:rPr>
              <a:t> summary</a:t>
            </a:r>
          </a:p>
          <a:p>
            <a:pPr eaLnBrk="1" fontAlgn="auto" hangingPunct="1"/>
            <a:r>
              <a:rPr lang="en-US" sz="1600" b="1" dirty="0">
                <a:latin typeface="Courier New" panose="02070309020205020404" pitchFamily="49" charset="0"/>
                <a:cs typeface="Courier New" panose="02070309020205020404" pitchFamily="49" charset="0"/>
              </a:rPr>
              <a:t>show interfaces </a:t>
            </a:r>
            <a:r>
              <a:rPr lang="en-US" sz="1600" b="1" dirty="0" err="1">
                <a:latin typeface="Courier New" panose="02070309020205020404" pitchFamily="49" charset="0"/>
                <a:cs typeface="Courier New" panose="02070309020205020404" pitchFamily="49" charset="0"/>
              </a:rPr>
              <a:t>vlan</a:t>
            </a:r>
            <a:r>
              <a:rPr lang="en-US" sz="1600" b="1" dirty="0">
                <a:latin typeface="Courier New" panose="02070309020205020404" pitchFamily="49" charset="0"/>
                <a:cs typeface="Courier New" panose="02070309020205020404" pitchFamily="49" charset="0"/>
              </a:rPr>
              <a:t> </a:t>
            </a:r>
            <a:r>
              <a:rPr lang="en-US" sz="1600" b="1" i="1" dirty="0" err="1">
                <a:cs typeface="Courier New" panose="02070309020205020404" pitchFamily="49" charset="0"/>
              </a:rPr>
              <a:t>vlan_id</a:t>
            </a:r>
            <a:endParaRPr lang="en-US" sz="1600" b="1" i="1" dirty="0">
              <a:cs typeface="Courier New" panose="02070309020205020404" pitchFamily="49" charset="0"/>
            </a:endParaRPr>
          </a:p>
          <a:p>
            <a:pPr eaLnBrk="1" fontAlgn="auto" hangingPunct="1"/>
            <a:r>
              <a:rPr lang="en-US" sz="1600" b="1" dirty="0" err="1">
                <a:latin typeface="Courier New" panose="02070309020205020404" pitchFamily="49" charset="0"/>
                <a:cs typeface="Courier New" panose="02070309020205020404" pitchFamily="49" charset="0"/>
              </a:rPr>
              <a:t>switchport</a:t>
            </a:r>
            <a:r>
              <a:rPr lang="en-US" sz="1600" b="1" dirty="0">
                <a:latin typeface="Courier New" panose="02070309020205020404" pitchFamily="49" charset="0"/>
                <a:cs typeface="Courier New" panose="02070309020205020404" pitchFamily="49" charset="0"/>
              </a:rPr>
              <a:t> mode trunk</a:t>
            </a:r>
          </a:p>
          <a:p>
            <a:pPr eaLnBrk="1" fontAlgn="t" hangingPunct="1">
              <a:defRPr/>
            </a:pPr>
            <a:r>
              <a:rPr lang="en-US" sz="1600" b="1" dirty="0" err="1">
                <a:latin typeface="Courier New" panose="02070309020205020404" pitchFamily="49" charset="0"/>
                <a:cs typeface="Courier New" panose="02070309020205020404" pitchFamily="49" charset="0"/>
              </a:rPr>
              <a:t>switchport</a:t>
            </a:r>
            <a:r>
              <a:rPr lang="en-US" sz="1600" b="1" dirty="0">
                <a:latin typeface="Courier New" panose="02070309020205020404" pitchFamily="49" charset="0"/>
                <a:cs typeface="Courier New" panose="02070309020205020404" pitchFamily="49" charset="0"/>
              </a:rPr>
              <a:t> trunk allowed </a:t>
            </a:r>
            <a:r>
              <a:rPr lang="en-US" sz="1600" b="1" dirty="0" err="1">
                <a:latin typeface="Courier New" panose="02070309020205020404" pitchFamily="49" charset="0"/>
                <a:cs typeface="Courier New" panose="02070309020205020404" pitchFamily="49" charset="0"/>
              </a:rPr>
              <a:t>vlan</a:t>
            </a:r>
            <a:r>
              <a:rPr lang="en-US" sz="1600" b="1" dirty="0">
                <a:latin typeface="Courier New" panose="02070309020205020404" pitchFamily="49" charset="0"/>
                <a:cs typeface="Courier New" panose="02070309020205020404" pitchFamily="49" charset="0"/>
              </a:rPr>
              <a:t> </a:t>
            </a:r>
            <a:r>
              <a:rPr lang="en-US" sz="1600" b="1" i="1" dirty="0" err="1">
                <a:cs typeface="Courier New" panose="02070309020205020404" pitchFamily="49" charset="0"/>
              </a:rPr>
              <a:t>vlan_list</a:t>
            </a:r>
            <a:endParaRPr lang="en-US" sz="1600" b="1" i="1" dirty="0">
              <a:cs typeface="Courier New" panose="02070309020205020404" pitchFamily="49" charset="0"/>
            </a:endParaRPr>
          </a:p>
          <a:p>
            <a:pPr eaLnBrk="1" fontAlgn="t" hangingPunct="1">
              <a:defRPr/>
            </a:pPr>
            <a:r>
              <a:rPr lang="en-US" sz="1600" b="1" dirty="0" err="1">
                <a:latin typeface="Courier New" panose="02070309020205020404" pitchFamily="49" charset="0"/>
                <a:cs typeface="Courier New" panose="02070309020205020404" pitchFamily="49" charset="0"/>
              </a:rPr>
              <a:t>switchport</a:t>
            </a:r>
            <a:r>
              <a:rPr lang="en-US" sz="1600" b="1" dirty="0">
                <a:latin typeface="Courier New" panose="02070309020205020404" pitchFamily="49" charset="0"/>
                <a:cs typeface="Courier New" panose="02070309020205020404" pitchFamily="49" charset="0"/>
              </a:rPr>
              <a:t> trunk native </a:t>
            </a:r>
            <a:r>
              <a:rPr lang="en-US" sz="1600" b="1" dirty="0" err="1">
                <a:latin typeface="Courier New" panose="02070309020205020404" pitchFamily="49" charset="0"/>
                <a:cs typeface="Courier New" panose="02070309020205020404" pitchFamily="49" charset="0"/>
              </a:rPr>
              <a:t>vlan</a:t>
            </a:r>
            <a:r>
              <a:rPr lang="en-US" sz="1600" b="1" dirty="0">
                <a:latin typeface="Courier New" panose="02070309020205020404" pitchFamily="49" charset="0"/>
                <a:cs typeface="Courier New" panose="02070309020205020404" pitchFamily="49" charset="0"/>
              </a:rPr>
              <a:t> </a:t>
            </a:r>
            <a:r>
              <a:rPr lang="en-US" sz="1600" b="1" i="1" dirty="0" err="1">
                <a:cs typeface="Courier New" panose="02070309020205020404" pitchFamily="49" charset="0"/>
              </a:rPr>
              <a:t>vlan_id</a:t>
            </a:r>
            <a:endParaRPr lang="en-US" sz="1600" b="1" i="1" dirty="0">
              <a:cs typeface="Courier New" panose="02070309020205020404" pitchFamily="49" charset="0"/>
            </a:endParaRPr>
          </a:p>
          <a:p>
            <a:pPr eaLnBrk="1" fontAlgn="t" hangingPunct="1"/>
            <a:r>
              <a:rPr lang="en-US" sz="1600" b="1" dirty="0">
                <a:latin typeface="Courier New" panose="02070309020205020404" pitchFamily="49" charset="0"/>
                <a:cs typeface="Courier New" panose="02070309020205020404" pitchFamily="49" charset="0"/>
              </a:rPr>
              <a:t>no </a:t>
            </a:r>
            <a:r>
              <a:rPr lang="en-US" sz="1600" b="1" dirty="0" err="1">
                <a:latin typeface="Courier New" panose="02070309020205020404" pitchFamily="49" charset="0"/>
                <a:cs typeface="Courier New" panose="02070309020205020404" pitchFamily="49" charset="0"/>
              </a:rPr>
              <a:t>switchport</a:t>
            </a:r>
            <a:r>
              <a:rPr lang="en-US" sz="1600" b="1" dirty="0">
                <a:latin typeface="Courier New" panose="02070309020205020404" pitchFamily="49" charset="0"/>
                <a:cs typeface="Courier New" panose="02070309020205020404" pitchFamily="49" charset="0"/>
              </a:rPr>
              <a:t> trunk allowed </a:t>
            </a:r>
            <a:r>
              <a:rPr lang="en-US" sz="1600" b="1" dirty="0" err="1">
                <a:latin typeface="Courier New" panose="02070309020205020404" pitchFamily="49" charset="0"/>
                <a:cs typeface="Courier New" panose="02070309020205020404" pitchFamily="49" charset="0"/>
              </a:rPr>
              <a:t>vlan</a:t>
            </a:r>
            <a:endParaRPr lang="en-US" sz="1600" b="1" dirty="0">
              <a:latin typeface="Courier New" panose="02070309020205020404" pitchFamily="49" charset="0"/>
              <a:cs typeface="Courier New" panose="02070309020205020404" pitchFamily="49" charset="0"/>
            </a:endParaRPr>
          </a:p>
          <a:p>
            <a:pPr eaLnBrk="1" fontAlgn="t" hangingPunct="1"/>
            <a:r>
              <a:rPr lang="en-US" sz="1600" b="1" dirty="0">
                <a:latin typeface="Courier New" panose="02070309020205020404" pitchFamily="49" charset="0"/>
                <a:cs typeface="Courier New" panose="02070309020205020404" pitchFamily="49" charset="0"/>
              </a:rPr>
              <a:t>no </a:t>
            </a:r>
            <a:r>
              <a:rPr lang="en-US" sz="1600" b="1" dirty="0" err="1">
                <a:latin typeface="Courier New" panose="02070309020205020404" pitchFamily="49" charset="0"/>
                <a:cs typeface="Courier New" panose="02070309020205020404" pitchFamily="49" charset="0"/>
              </a:rPr>
              <a:t>switchport</a:t>
            </a:r>
            <a:r>
              <a:rPr lang="en-US" sz="1600" b="1" dirty="0">
                <a:latin typeface="Courier New" panose="02070309020205020404" pitchFamily="49" charset="0"/>
                <a:cs typeface="Courier New" panose="02070309020205020404" pitchFamily="49" charset="0"/>
              </a:rPr>
              <a:t> trunk native </a:t>
            </a:r>
            <a:r>
              <a:rPr lang="en-US" sz="1600" b="1" dirty="0" err="1">
                <a:latin typeface="Courier New" panose="02070309020205020404" pitchFamily="49" charset="0"/>
                <a:cs typeface="Courier New" panose="02070309020205020404" pitchFamily="49" charset="0"/>
              </a:rPr>
              <a:t>vlan</a:t>
            </a:r>
            <a:endParaRPr lang="en-US" sz="1600" b="1" dirty="0">
              <a:latin typeface="Courier New" panose="02070309020205020404" pitchFamily="49" charset="0"/>
              <a:cs typeface="Courier New" panose="02070309020205020404" pitchFamily="49" charset="0"/>
            </a:endParaRPr>
          </a:p>
          <a:p>
            <a:pPr eaLnBrk="1" fontAlgn="t" hangingPunct="1"/>
            <a:r>
              <a:rPr lang="en-US" sz="1600" b="1" dirty="0">
                <a:latin typeface="Courier New" panose="02070309020205020404" pitchFamily="49" charset="0"/>
                <a:cs typeface="Courier New" panose="02070309020205020404" pitchFamily="49" charset="0"/>
              </a:rPr>
              <a:t>show interfaces </a:t>
            </a:r>
            <a:r>
              <a:rPr lang="en-US" sz="1600" b="1" dirty="0" err="1">
                <a:latin typeface="Courier New" panose="02070309020205020404" pitchFamily="49" charset="0"/>
                <a:cs typeface="Courier New" panose="02070309020205020404" pitchFamily="49" charset="0"/>
              </a:rPr>
              <a:t>switchport</a:t>
            </a:r>
            <a:endParaRPr lang="en-US" sz="1600" b="1" dirty="0">
              <a:latin typeface="Courier New" panose="02070309020205020404" pitchFamily="49" charset="0"/>
              <a:cs typeface="Courier New" panose="02070309020205020404" pitchFamily="49" charset="0"/>
            </a:endParaRPr>
          </a:p>
          <a:p>
            <a:pPr eaLnBrk="1" fontAlgn="t" hangingPunct="1"/>
            <a:endParaRPr lang="en-US" sz="1600" dirty="0">
              <a:latin typeface="Courier New" panose="02070309020205020404" pitchFamily="49" charset="0"/>
              <a:cs typeface="Courier New" panose="02070309020205020404" pitchFamily="49" charset="0"/>
            </a:endParaRPr>
          </a:p>
          <a:p>
            <a:pPr marL="0" indent="0" eaLnBrk="1" fontAlgn="b" hangingPunct="1">
              <a:buNone/>
            </a:pPr>
            <a:endParaRPr lang="en-US" sz="1600" dirty="0"/>
          </a:p>
        </p:txBody>
      </p:sp>
      <p:sp>
        <p:nvSpPr>
          <p:cNvPr id="8" name="Content Placeholder 1"/>
          <p:cNvSpPr txBox="1">
            <a:spLocks/>
          </p:cNvSpPr>
          <p:nvPr/>
        </p:nvSpPr>
        <p:spPr bwMode="auto">
          <a:xfrm>
            <a:off x="5856379" y="1358745"/>
            <a:ext cx="2841064" cy="4946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82124" tIns="41061" rIns="82124" bIns="41061" numCol="1" anchor="t" anchorCtr="0" compatLnSpc="1">
            <a:prstTxWarp prst="textNoShape">
              <a:avLst/>
            </a:prstTxWarp>
          </a:bodyPr>
          <a:lstStyle>
            <a:lvl1pPr marL="236538" indent="-236538" algn="l" defTabSz="814388" rtl="0" eaLnBrk="0" fontAlgn="base" hangingPunct="0">
              <a:lnSpc>
                <a:spcPct val="95000"/>
              </a:lnSpc>
              <a:spcBef>
                <a:spcPct val="50000"/>
              </a:spcBef>
              <a:spcAft>
                <a:spcPct val="0"/>
              </a:spcAft>
              <a:buClr>
                <a:srgbClr val="708CA1"/>
              </a:buClr>
              <a:buFont typeface="Wingdings" charset="0"/>
              <a:buChar char="§"/>
              <a:defRPr sz="2400">
                <a:solidFill>
                  <a:schemeClr val="tx1"/>
                </a:solidFill>
                <a:latin typeface="+mn-lt"/>
                <a:ea typeface="ＭＳ Ｐゴシック" charset="0"/>
                <a:cs typeface="ＭＳ Ｐゴシック" charset="0"/>
              </a:defRPr>
            </a:lvl1pPr>
            <a:lvl2pPr marL="574675" indent="-117475"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2pPr>
            <a:lvl3pPr marL="914400"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3pPr>
            <a:lvl4pPr marL="1254125" indent="117475"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4pPr>
            <a:lvl5pPr marL="1604963" indent="223838"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5pPr>
            <a:lvl6pPr marL="2062163" algn="l" defTabSz="814388" rtl="0" eaLnBrk="1" fontAlgn="base" hangingPunct="1">
              <a:lnSpc>
                <a:spcPct val="95000"/>
              </a:lnSpc>
              <a:spcBef>
                <a:spcPct val="35000"/>
              </a:spcBef>
              <a:spcAft>
                <a:spcPct val="0"/>
              </a:spcAft>
              <a:buClr>
                <a:srgbClr val="708CA1"/>
              </a:buClr>
              <a:defRPr sz="2000">
                <a:solidFill>
                  <a:schemeClr val="tx1"/>
                </a:solidFill>
                <a:latin typeface="+mn-lt"/>
              </a:defRPr>
            </a:lvl6pPr>
            <a:lvl7pPr marL="2519363" algn="l" defTabSz="814388" rtl="0" eaLnBrk="1" fontAlgn="base" hangingPunct="1">
              <a:lnSpc>
                <a:spcPct val="95000"/>
              </a:lnSpc>
              <a:spcBef>
                <a:spcPct val="35000"/>
              </a:spcBef>
              <a:spcAft>
                <a:spcPct val="0"/>
              </a:spcAft>
              <a:buClr>
                <a:srgbClr val="708CA1"/>
              </a:buClr>
              <a:defRPr sz="2000">
                <a:solidFill>
                  <a:schemeClr val="tx1"/>
                </a:solidFill>
                <a:latin typeface="+mn-lt"/>
              </a:defRPr>
            </a:lvl7pPr>
            <a:lvl8pPr marL="2976563" algn="l" defTabSz="814388" rtl="0" eaLnBrk="1" fontAlgn="base" hangingPunct="1">
              <a:lnSpc>
                <a:spcPct val="95000"/>
              </a:lnSpc>
              <a:spcBef>
                <a:spcPct val="35000"/>
              </a:spcBef>
              <a:spcAft>
                <a:spcPct val="0"/>
              </a:spcAft>
              <a:buClr>
                <a:srgbClr val="708CA1"/>
              </a:buClr>
              <a:defRPr sz="2000">
                <a:solidFill>
                  <a:schemeClr val="tx1"/>
                </a:solidFill>
                <a:latin typeface="+mn-lt"/>
              </a:defRPr>
            </a:lvl8pPr>
            <a:lvl9pPr marL="3433763" algn="l" defTabSz="814388" rtl="0" eaLnBrk="1" fontAlgn="base" hangingPunct="1">
              <a:lnSpc>
                <a:spcPct val="95000"/>
              </a:lnSpc>
              <a:spcBef>
                <a:spcPct val="35000"/>
              </a:spcBef>
              <a:spcAft>
                <a:spcPct val="0"/>
              </a:spcAft>
              <a:buClr>
                <a:srgbClr val="708CA1"/>
              </a:buClr>
              <a:defRPr sz="2000">
                <a:solidFill>
                  <a:schemeClr val="tx1"/>
                </a:solidFill>
                <a:latin typeface="+mn-lt"/>
              </a:defRPr>
            </a:lvl9pPr>
          </a:lstStyle>
          <a:p>
            <a:pPr eaLnBrk="1" fontAlgn="b" hangingPunct="1"/>
            <a:r>
              <a:rPr lang="en-US" sz="1600" b="1" dirty="0">
                <a:latin typeface="Courier New" panose="02070309020205020404" pitchFamily="49" charset="0"/>
                <a:cs typeface="Courier New" panose="02070309020205020404" pitchFamily="49" charset="0"/>
              </a:rPr>
              <a:t>no </a:t>
            </a:r>
            <a:r>
              <a:rPr lang="en-US" sz="1600" b="1" dirty="0" err="1">
                <a:latin typeface="Courier New" panose="02070309020205020404" pitchFamily="49" charset="0"/>
                <a:cs typeface="Courier New" panose="02070309020205020404" pitchFamily="49" charset="0"/>
              </a:rPr>
              <a:t>switchport</a:t>
            </a:r>
            <a:r>
              <a:rPr lang="en-US" sz="1600" b="1" dirty="0">
                <a:latin typeface="Courier New" panose="02070309020205020404" pitchFamily="49" charset="0"/>
                <a:cs typeface="Courier New" panose="02070309020205020404" pitchFamily="49" charset="0"/>
              </a:rPr>
              <a:t> access </a:t>
            </a:r>
            <a:r>
              <a:rPr lang="en-US" sz="1600" b="1" dirty="0" err="1">
                <a:latin typeface="Courier New" panose="02070309020205020404" pitchFamily="49" charset="0"/>
                <a:cs typeface="Courier New" panose="02070309020205020404" pitchFamily="49" charset="0"/>
              </a:rPr>
              <a:t>vlan</a:t>
            </a:r>
            <a:r>
              <a:rPr lang="en-US" sz="1600" b="1" dirty="0">
                <a:latin typeface="Courier New" panose="02070309020205020404" pitchFamily="49" charset="0"/>
                <a:cs typeface="Courier New" panose="02070309020205020404" pitchFamily="49" charset="0"/>
              </a:rPr>
              <a:t> </a:t>
            </a:r>
            <a:r>
              <a:rPr lang="en-US" sz="1600" b="1" i="1" dirty="0" err="1">
                <a:cs typeface="Courier New" panose="02070309020205020404" pitchFamily="49" charset="0"/>
              </a:rPr>
              <a:t>vlan_id</a:t>
            </a:r>
            <a:endParaRPr lang="en-US" sz="1600" b="1" i="1" dirty="0">
              <a:cs typeface="Courier New" panose="02070309020205020404" pitchFamily="49" charset="0"/>
            </a:endParaRPr>
          </a:p>
          <a:p>
            <a:pPr eaLnBrk="1" fontAlgn="b" hangingPunct="1"/>
            <a:r>
              <a:rPr lang="en-US" sz="1600" b="1" dirty="0">
                <a:latin typeface="Courier New" panose="02070309020205020404" pitchFamily="49" charset="0"/>
                <a:cs typeface="Courier New" panose="02070309020205020404" pitchFamily="49" charset="0"/>
              </a:rPr>
              <a:t>show interfaces trunk</a:t>
            </a:r>
          </a:p>
          <a:p>
            <a:pPr eaLnBrk="1" fontAlgn="b" hangingPunct="1"/>
            <a:r>
              <a:rPr lang="en-US" sz="1600" b="1" dirty="0">
                <a:latin typeface="Courier New" panose="02070309020205020404" pitchFamily="49" charset="0"/>
                <a:cs typeface="Courier New" panose="02070309020205020404" pitchFamily="49" charset="0"/>
              </a:rPr>
              <a:t>show interfaces </a:t>
            </a:r>
            <a:r>
              <a:rPr lang="en-US" sz="1600" b="1" i="1" dirty="0" err="1">
                <a:cs typeface="Courier New" panose="02070309020205020404" pitchFamily="49" charset="0"/>
              </a:rPr>
              <a:t>int_id</a:t>
            </a:r>
            <a:r>
              <a:rPr lang="en-US" sz="1600" b="1" dirty="0">
                <a:cs typeface="Courier New" panose="02070309020205020404" pitchFamily="49" charset="0"/>
              </a:rPr>
              <a:t> </a:t>
            </a:r>
            <a:r>
              <a:rPr lang="en-US" sz="1600" b="1" dirty="0">
                <a:latin typeface="Courier New" panose="02070309020205020404" pitchFamily="49" charset="0"/>
                <a:cs typeface="Courier New" panose="02070309020205020404" pitchFamily="49" charset="0"/>
              </a:rPr>
              <a:t>trunk</a:t>
            </a:r>
          </a:p>
        </p:txBody>
      </p:sp>
    </p:spTree>
    <p:extLst>
      <p:ext uri="{BB962C8B-B14F-4D97-AF65-F5344CB8AC3E}">
        <p14:creationId xmlns:p14="http://schemas.microsoft.com/office/powerpoint/2010/main" val="1932885295"/>
      </p:ext>
    </p:extLst>
  </p:cSld>
  <p:clrMapOvr>
    <a:masterClrMapping/>
  </p:clrMapOvr>
  <p:transition spd="med">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pPr eaLnBrk="1" hangingPunct="1"/>
            <a:r>
              <a:rPr lang="en-US" sz="1800" dirty="0">
                <a:latin typeface="Arial" charset="0"/>
              </a:rPr>
              <a:t>Overview of VLANs</a:t>
            </a:r>
            <a:br>
              <a:rPr lang="en-US" dirty="0">
                <a:latin typeface="Arial" charset="0"/>
              </a:rPr>
            </a:br>
            <a:r>
              <a:rPr lang="en-US" dirty="0">
                <a:latin typeface="Arial" charset="0"/>
              </a:rPr>
              <a:t>Types of VLANs</a:t>
            </a:r>
            <a:endParaRPr lang="en-US" dirty="0">
              <a:solidFill>
                <a:srgbClr val="00B0F0"/>
              </a:solidFill>
              <a:latin typeface="Arial" charset="0"/>
            </a:endParaRPr>
          </a:p>
        </p:txBody>
      </p:sp>
      <p:sp>
        <p:nvSpPr>
          <p:cNvPr id="2" name="Content Placeholder 1"/>
          <p:cNvSpPr>
            <a:spLocks noGrp="1"/>
          </p:cNvSpPr>
          <p:nvPr>
            <p:ph idx="1"/>
          </p:nvPr>
        </p:nvSpPr>
        <p:spPr>
          <a:xfrm>
            <a:off x="213110" y="1554480"/>
            <a:ext cx="8752915" cy="4771892"/>
          </a:xfrm>
        </p:spPr>
        <p:txBody>
          <a:bodyPr/>
          <a:lstStyle/>
          <a:p>
            <a:r>
              <a:rPr lang="en-US" sz="2000" dirty="0"/>
              <a:t>Data VLAN – user generated traffic</a:t>
            </a:r>
          </a:p>
          <a:p>
            <a:r>
              <a:rPr lang="en-US" sz="2000" dirty="0"/>
              <a:t>Default VLAN – all switch ports become part of this VLAN until switch is configured, </a:t>
            </a:r>
            <a:r>
              <a:rPr lang="en-US" sz="2000" b="1" dirty="0">
                <a:latin typeface="Courier New" panose="02070309020205020404" pitchFamily="49" charset="0"/>
                <a:cs typeface="Courier New" panose="02070309020205020404" pitchFamily="49" charset="0"/>
              </a:rPr>
              <a:t>show </a:t>
            </a:r>
            <a:r>
              <a:rPr lang="en-US" sz="2000" b="1" dirty="0" err="1">
                <a:latin typeface="Courier New" panose="02070309020205020404" pitchFamily="49" charset="0"/>
                <a:cs typeface="Courier New" panose="02070309020205020404" pitchFamily="49" charset="0"/>
              </a:rPr>
              <a:t>vlan</a:t>
            </a:r>
            <a:r>
              <a:rPr lang="en-US" sz="2000" b="1" dirty="0">
                <a:latin typeface="Courier New" panose="02070309020205020404" pitchFamily="49" charset="0"/>
                <a:cs typeface="Courier New" panose="02070309020205020404" pitchFamily="49" charset="0"/>
              </a:rPr>
              <a:t> brief  (usually VLAN 1)</a:t>
            </a:r>
            <a:endParaRPr lang="en-US" sz="2000" dirty="0">
              <a:latin typeface="Courier New" panose="02070309020205020404" pitchFamily="49" charset="0"/>
              <a:cs typeface="Courier New" panose="02070309020205020404" pitchFamily="49" charset="0"/>
            </a:endParaRPr>
          </a:p>
          <a:p>
            <a:r>
              <a:rPr lang="en-US" sz="2000" dirty="0"/>
              <a:t>Native VLAN – used for untagged traffic</a:t>
            </a:r>
          </a:p>
          <a:p>
            <a:r>
              <a:rPr lang="en-US" sz="2000" dirty="0"/>
              <a:t>Management VLAN – used to access management capabilities</a:t>
            </a:r>
          </a:p>
        </p:txBody>
      </p:sp>
    </p:spTree>
    <p:extLst>
      <p:ext uri="{BB962C8B-B14F-4D97-AF65-F5344CB8AC3E}">
        <p14:creationId xmlns:p14="http://schemas.microsoft.com/office/powerpoint/2010/main" val="4189905792"/>
      </p:ext>
    </p:extLst>
  </p:cSld>
  <p:clrMapOvr>
    <a:masterClrMapping/>
  </p:clrMapOvr>
  <p:transition spd="med">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pPr eaLnBrk="1" hangingPunct="1"/>
            <a:r>
              <a:rPr lang="en-US" sz="1800" dirty="0">
                <a:latin typeface="Arial" charset="0"/>
              </a:rPr>
              <a:t>Overview of VLANs</a:t>
            </a:r>
            <a:br>
              <a:rPr lang="en-US" dirty="0">
                <a:latin typeface="Arial" charset="0"/>
              </a:rPr>
            </a:br>
            <a:r>
              <a:rPr lang="en-US" dirty="0">
                <a:latin typeface="Arial" charset="0"/>
              </a:rPr>
              <a:t>Types of VLANs (cont.)</a:t>
            </a:r>
            <a:endParaRPr lang="en-US" dirty="0">
              <a:solidFill>
                <a:srgbClr val="00B0F0"/>
              </a:solidFill>
              <a:latin typeface="Arial" charset="0"/>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0236" y="1352550"/>
            <a:ext cx="6443138" cy="4972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64388934"/>
      </p:ext>
    </p:extLst>
  </p:cSld>
  <p:clrMapOvr>
    <a:masterClrMapping/>
  </p:clrMapOvr>
  <p:transition spd="med">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pPr eaLnBrk="1" hangingPunct="1"/>
            <a:r>
              <a:rPr lang="en-US" sz="1800" dirty="0">
                <a:latin typeface="Arial" charset="0"/>
              </a:rPr>
              <a:t>Overview of VLANs</a:t>
            </a:r>
            <a:br>
              <a:rPr lang="en-US" dirty="0">
                <a:latin typeface="Arial" charset="0"/>
              </a:rPr>
            </a:br>
            <a:r>
              <a:rPr lang="en-US" dirty="0">
                <a:latin typeface="Arial" charset="0"/>
              </a:rPr>
              <a:t>Voice VLANs</a:t>
            </a:r>
            <a:endParaRPr lang="en-US" dirty="0">
              <a:solidFill>
                <a:srgbClr val="00B0F0"/>
              </a:solidFill>
              <a:latin typeface="Arial" charset="0"/>
            </a:endParaRPr>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4530" y="1400174"/>
            <a:ext cx="7268870" cy="52572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97386598"/>
      </p:ext>
    </p:extLst>
  </p:cSld>
  <p:clrMapOvr>
    <a:masterClrMapping/>
  </p:clrMapOvr>
  <p:transition spd="med">
    <p:wipe dir="r"/>
  </p:transition>
</p:sld>
</file>

<file path=ppt/theme/theme1.xml><?xml version="1.0" encoding="utf-8"?>
<a:theme xmlns:a="http://schemas.openxmlformats.org/drawingml/2006/main" name="PPT-TMPLT-WHT_C">
  <a:themeElements>
    <a:clrScheme name="PPT-TMPLT-WHT_C 1">
      <a:dk1>
        <a:srgbClr val="000000"/>
      </a:dk1>
      <a:lt1>
        <a:srgbClr val="FFFFFF"/>
      </a:lt1>
      <a:dk2>
        <a:srgbClr val="0183B7"/>
      </a:dk2>
      <a:lt2>
        <a:srgbClr val="000000"/>
      </a:lt2>
      <a:accent1>
        <a:srgbClr val="0183B7"/>
      </a:accent1>
      <a:accent2>
        <a:srgbClr val="B21A1A"/>
      </a:accent2>
      <a:accent3>
        <a:srgbClr val="FFFFFF"/>
      </a:accent3>
      <a:accent4>
        <a:srgbClr val="000000"/>
      </a:accent4>
      <a:accent5>
        <a:srgbClr val="AAC1D8"/>
      </a:accent5>
      <a:accent6>
        <a:srgbClr val="A11616"/>
      </a:accent6>
      <a:hlink>
        <a:srgbClr val="83A2CF"/>
      </a:hlink>
      <a:folHlink>
        <a:srgbClr val="EFB525"/>
      </a:folHlink>
    </a:clrScheme>
    <a:fontScheme name="PPT-TMPLT-WHT_C">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82124" tIns="41061" rIns="82124" bIns="41061" numCol="1" anchor="ctr" anchorCtr="0" compatLnSpc="1">
        <a:prstTxWarp prst="textNoShape">
          <a:avLst/>
        </a:prstTxWarp>
        <a:spAutoFit/>
      </a:bodyPr>
      <a:lstStyle>
        <a:defPPr marL="0" marR="0" indent="0" algn="ctr" defTabSz="814388" rtl="0" eaLnBrk="0" fontAlgn="base" latinLnBrk="0" hangingPunct="0">
          <a:lnSpc>
            <a:spcPct val="9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82124" tIns="41061" rIns="82124" bIns="41061" numCol="1" anchor="ctr" anchorCtr="0" compatLnSpc="1">
        <a:prstTxWarp prst="textNoShape">
          <a:avLst/>
        </a:prstTxWarp>
        <a:spAutoFit/>
      </a:bodyPr>
      <a:lstStyle>
        <a:defPPr marL="0" marR="0" indent="0" algn="ctr" defTabSz="814388" rtl="0" eaLnBrk="0" fontAlgn="base" latinLnBrk="0" hangingPunct="0">
          <a:lnSpc>
            <a:spcPct val="9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PPT-TMPLT-WHT_C 1">
        <a:dk1>
          <a:srgbClr val="000000"/>
        </a:dk1>
        <a:lt1>
          <a:srgbClr val="FFFFFF"/>
        </a:lt1>
        <a:dk2>
          <a:srgbClr val="0183B7"/>
        </a:dk2>
        <a:lt2>
          <a:srgbClr val="000000"/>
        </a:lt2>
        <a:accent1>
          <a:srgbClr val="0183B7"/>
        </a:accent1>
        <a:accent2>
          <a:srgbClr val="B21A1A"/>
        </a:accent2>
        <a:accent3>
          <a:srgbClr val="FFFFFF"/>
        </a:accent3>
        <a:accent4>
          <a:srgbClr val="000000"/>
        </a:accent4>
        <a:accent5>
          <a:srgbClr val="AAC1D8"/>
        </a:accent5>
        <a:accent6>
          <a:srgbClr val="A11616"/>
        </a:accent6>
        <a:hlink>
          <a:srgbClr val="83A2CF"/>
        </a:hlink>
        <a:folHlink>
          <a:srgbClr val="EFB525"/>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NetAcad-4F_PPT-WHT_060408">
  <a:themeElements>
    <a:clrScheme name="Oct_2006_Cisco White Template 1">
      <a:dk1>
        <a:srgbClr val="000000"/>
      </a:dk1>
      <a:lt1>
        <a:srgbClr val="FFFFFF"/>
      </a:lt1>
      <a:dk2>
        <a:srgbClr val="0183B7"/>
      </a:dk2>
      <a:lt2>
        <a:srgbClr val="000000"/>
      </a:lt2>
      <a:accent1>
        <a:srgbClr val="0183B7"/>
      </a:accent1>
      <a:accent2>
        <a:srgbClr val="B21A1A"/>
      </a:accent2>
      <a:accent3>
        <a:srgbClr val="FFFFFF"/>
      </a:accent3>
      <a:accent4>
        <a:srgbClr val="000000"/>
      </a:accent4>
      <a:accent5>
        <a:srgbClr val="AAC1D8"/>
      </a:accent5>
      <a:accent6>
        <a:srgbClr val="A11616"/>
      </a:accent6>
      <a:hlink>
        <a:srgbClr val="83A2CF"/>
      </a:hlink>
      <a:folHlink>
        <a:srgbClr val="EFB525"/>
      </a:folHlink>
    </a:clrScheme>
    <a:fontScheme name="Oct_2006_Cisco White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82124" tIns="41061" rIns="82124" bIns="41061" numCol="1" anchor="ctr" anchorCtr="0" compatLnSpc="1">
        <a:prstTxWarp prst="textNoShape">
          <a:avLst/>
        </a:prstTxWarp>
        <a:spAutoFit/>
      </a:bodyPr>
      <a:lstStyle>
        <a:defPPr marL="0" marR="0" indent="0" algn="ctr" defTabSz="814388" rtl="0" eaLnBrk="0" fontAlgn="base" latinLnBrk="0" hangingPunct="0">
          <a:lnSpc>
            <a:spcPct val="9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82124" tIns="41061" rIns="82124" bIns="41061" numCol="1" anchor="ctr" anchorCtr="0" compatLnSpc="1">
        <a:prstTxWarp prst="textNoShape">
          <a:avLst/>
        </a:prstTxWarp>
        <a:spAutoFit/>
      </a:bodyPr>
      <a:lstStyle>
        <a:defPPr marL="0" marR="0" indent="0" algn="ctr" defTabSz="814388" rtl="0" eaLnBrk="0" fontAlgn="base" latinLnBrk="0" hangingPunct="0">
          <a:lnSpc>
            <a:spcPct val="9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Oct_2006_Cisco White Template 1">
        <a:dk1>
          <a:srgbClr val="000000"/>
        </a:dk1>
        <a:lt1>
          <a:srgbClr val="FFFFFF"/>
        </a:lt1>
        <a:dk2>
          <a:srgbClr val="0183B7"/>
        </a:dk2>
        <a:lt2>
          <a:srgbClr val="000000"/>
        </a:lt2>
        <a:accent1>
          <a:srgbClr val="0183B7"/>
        </a:accent1>
        <a:accent2>
          <a:srgbClr val="B21A1A"/>
        </a:accent2>
        <a:accent3>
          <a:srgbClr val="FFFFFF"/>
        </a:accent3>
        <a:accent4>
          <a:srgbClr val="000000"/>
        </a:accent4>
        <a:accent5>
          <a:srgbClr val="AAC1D8"/>
        </a:accent5>
        <a:accent6>
          <a:srgbClr val="A11616"/>
        </a:accent6>
        <a:hlink>
          <a:srgbClr val="83A2CF"/>
        </a:hlink>
        <a:folHlink>
          <a:srgbClr val="EFB525"/>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28895</TotalTime>
  <Pages>28</Pages>
  <Words>2623</Words>
  <Application>Microsoft Office PowerPoint</Application>
  <PresentationFormat>On-screen Show (4:3)</PresentationFormat>
  <Paragraphs>457</Paragraphs>
  <Slides>63</Slides>
  <Notes>63</Notes>
  <HiddenSlides>2</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63</vt:i4>
      </vt:variant>
    </vt:vector>
  </HeadingPairs>
  <TitlesOfParts>
    <vt:vector size="69" baseType="lpstr">
      <vt:lpstr>ＭＳ Ｐゴシック</vt:lpstr>
      <vt:lpstr>Arial</vt:lpstr>
      <vt:lpstr>Courier New</vt:lpstr>
      <vt:lpstr>Wingdings</vt:lpstr>
      <vt:lpstr>PPT-TMPLT-WHT_C</vt:lpstr>
      <vt:lpstr>NetAcad-4F_PPT-WHT_060408</vt:lpstr>
      <vt:lpstr>Chapter 6: VLANs</vt:lpstr>
      <vt:lpstr>Chapter 6 - Sections &amp; Objectives</vt:lpstr>
      <vt:lpstr>6.1 VLAN Segmentation</vt:lpstr>
      <vt:lpstr>Overview of VLANs VLAN Definitions</vt:lpstr>
      <vt:lpstr>Overview of VLANs VLAN Definitions (cont.)</vt:lpstr>
      <vt:lpstr>Overview of VLANs Benefits of VLANs</vt:lpstr>
      <vt:lpstr>Overview of VLANs Types of VLANs</vt:lpstr>
      <vt:lpstr>Overview of VLANs Types of VLANs (cont.)</vt:lpstr>
      <vt:lpstr>Overview of VLANs Voice VLANs</vt:lpstr>
      <vt:lpstr>Overview of VLANs Voice VLANs (cont.)</vt:lpstr>
      <vt:lpstr>VLANs in a Multi-Switched Environment VLAN Trunks</vt:lpstr>
      <vt:lpstr>VLANs in a Multi-Switched Environment VLAN Trunks (cont.)</vt:lpstr>
      <vt:lpstr>VLANs in a Multi-Switched Environment Controlling Broadcast Domains with VLANs</vt:lpstr>
      <vt:lpstr>VLANs in a Multi-Switched Environment Controlling Broadcast Domains with VLANs</vt:lpstr>
      <vt:lpstr>VLANs in a Multi-Switched Environment Controlling Broadcast Domains with VLANs </vt:lpstr>
      <vt:lpstr>VLANs in a Multi-Switched Environment Tagging Ethernet Frames for VLAN Identification (cont.)</vt:lpstr>
      <vt:lpstr>VLANs in a Multi-Switched Environment Native VLANs and 802.1Q Tagging</vt:lpstr>
      <vt:lpstr>VLANs in a Multi-Switched Environment Voice VLAN Tagging</vt:lpstr>
      <vt:lpstr>VLANs in a Multi-Switched Environment Activity – Predict Switch Behavior</vt:lpstr>
      <vt:lpstr>6.2 VLAN Implementations</vt:lpstr>
      <vt:lpstr>VLAN Assignment VLAN Ranges on Catalyst Switches</vt:lpstr>
      <vt:lpstr>VLAN Assignment VLAN Ranges on Catalyst Switches (cont.)</vt:lpstr>
      <vt:lpstr>VLAN Assignment Creating a VLAN</vt:lpstr>
      <vt:lpstr>VLAN Assignment Assigning Ports to VLANs</vt:lpstr>
      <vt:lpstr>VLAN Assignment Assigning Ports to VLANs</vt:lpstr>
      <vt:lpstr>VLAN Assignment Changing VLAN Port Membership</vt:lpstr>
      <vt:lpstr>VLAN Assignment Changing VLAN Port Membership (cont.)</vt:lpstr>
      <vt:lpstr>VLAN Assignment Changing VLAN Port Membership (cont.)</vt:lpstr>
      <vt:lpstr>VLAN Assignment Deleting VLANs</vt:lpstr>
      <vt:lpstr>VLAN Assignment Verifying VLAN Information</vt:lpstr>
      <vt:lpstr>VLAN Assignment Verifying VLAN Information (cont.)</vt:lpstr>
      <vt:lpstr>VLAN Trunks Configuring IEEE 802.1q Trunk Links</vt:lpstr>
      <vt:lpstr>VLAN Assignment Configuring IEEE 802.1q Trunk Links (cont.)</vt:lpstr>
      <vt:lpstr>VLAN Trunks Resetting the Trunk to Default State</vt:lpstr>
      <vt:lpstr>VLAN Trunks Verifying Trunk Configuration</vt:lpstr>
      <vt:lpstr>Troubleshoot VLANs and Trunks IP Addressing Issues with VLANs</vt:lpstr>
      <vt:lpstr>Troubleshoot VLANs and Trunks Missing VLANs</vt:lpstr>
      <vt:lpstr>Troubleshoot VLANs and Trunks Missing VLANs (cont.)</vt:lpstr>
      <vt:lpstr>Troubleshoot VLANs and Trunks Introduction to Troubleshooting Trunks</vt:lpstr>
      <vt:lpstr>Troubleshoot VLANs and Trunks Common Problems with Trunks</vt:lpstr>
      <vt:lpstr>Troubleshoot VLANs and Trunks Common Problems with Trunks (cont.)</vt:lpstr>
      <vt:lpstr>Troubleshoot VLANs and Trunks Incorrect Port Mode</vt:lpstr>
      <vt:lpstr>Troubleshoot VLANs and Trunks Incorrect VLAN List</vt:lpstr>
      <vt:lpstr>Troubleshoot VLANs and Trunks Incorrect VLAN List (cont.)</vt:lpstr>
      <vt:lpstr>6.3 Inter-VLAN Routing Using Routers</vt:lpstr>
      <vt:lpstr>Inter-VLAN Routing Operation What is Inter-VLAN Routing?</vt:lpstr>
      <vt:lpstr>Inter-VLAN Routing Operation Legacy Inter-VLAN Routing</vt:lpstr>
      <vt:lpstr>Inter-VLAN Routing Operation Legacy Inter-VLAN Routing (cont.)</vt:lpstr>
      <vt:lpstr>Inter-VLAN Routing Operation Router-on-a-Stick Inter-VLAN Routing</vt:lpstr>
      <vt:lpstr>Inter-VLAN Routing Operation Router-on-a-Stick Inter-VLAN Routing (cont.)</vt:lpstr>
      <vt:lpstr>Inter-VLAN Routing Operation Identify the Types of Inter-VLAN Routing Activity</vt:lpstr>
      <vt:lpstr>Inter-VLAN Routing Operation Identify the Types of Inter-VLAN Routing Activity (cont.)</vt:lpstr>
      <vt:lpstr>Configure Legacy Inter-VLAN Routing Configure Legacy Inter-VLAN Routing: Preparation</vt:lpstr>
      <vt:lpstr>Configure Legacy Inter-VLAN Routing Configure Legacy Inter-VLAN Routing: Switch Configuration</vt:lpstr>
      <vt:lpstr>Configure Legacy Inter-VLAN Routing Configure Legacy Inter-VLAN Routing: Router Interface Configuration</vt:lpstr>
      <vt:lpstr>Configure Router-on-a-Stick Inter-VLAN Routing Configure Router-on-a Stick: Preparation</vt:lpstr>
      <vt:lpstr>Configure Router-on-a-Stick Inter-VLAN Routing Configure Router-on-a Stick: Switch Configuration</vt:lpstr>
      <vt:lpstr>Configure Router-on-a-Stick Inter-VLAN Routing Configure Router-on-a Stick: Router Subinterface Configuration</vt:lpstr>
      <vt:lpstr>Configure Router-on-a-Stick Inter-VLAN Routing Configure Router-on-a Stick: Verifying Subinterfaces</vt:lpstr>
      <vt:lpstr>Configure Router-on-a-Stick Inter-VLAN Routing Configure Router-on-a Stick: Verifying Subinterfaces (cont.)</vt:lpstr>
      <vt:lpstr>Configure Router-on-a-Stick Inter-VLAN Routing Configure Router-on-a Stick: Verifying Routing</vt:lpstr>
      <vt:lpstr>Section 6.1 Terms and Commands</vt:lpstr>
      <vt:lpstr>Section 6.2 Terms and Commands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ITE PC v4.0 Chapter 1</dc:title>
  <dc:creator>Karen Alderson</dc:creator>
  <cp:lastModifiedBy>carlos c</cp:lastModifiedBy>
  <cp:revision>1046</cp:revision>
  <cp:lastPrinted>1999-01-27T00:54:54Z</cp:lastPrinted>
  <dcterms:created xsi:type="dcterms:W3CDTF">2006-10-23T15:07:30Z</dcterms:created>
  <dcterms:modified xsi:type="dcterms:W3CDTF">2018-03-24T22:36:25Z</dcterms:modified>
</cp:coreProperties>
</file>