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BA5DDFE-0C3A-4290-97B8-743B6C4395A7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3207268-1300-49E8-AD4A-6D6041FAE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DFE-0C3A-4290-97B8-743B6C4395A7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7268-1300-49E8-AD4A-6D6041FAE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DFE-0C3A-4290-97B8-743B6C4395A7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7268-1300-49E8-AD4A-6D6041FAE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DFE-0C3A-4290-97B8-743B6C4395A7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7268-1300-49E8-AD4A-6D6041FAE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DFE-0C3A-4290-97B8-743B6C4395A7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7268-1300-49E8-AD4A-6D6041FAE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DFE-0C3A-4290-97B8-743B6C4395A7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7268-1300-49E8-AD4A-6D6041FAE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BA5DDFE-0C3A-4290-97B8-743B6C4395A7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207268-1300-49E8-AD4A-6D6041FAEFB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BA5DDFE-0C3A-4290-97B8-743B6C4395A7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3207268-1300-49E8-AD4A-6D6041FAE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DFE-0C3A-4290-97B8-743B6C4395A7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7268-1300-49E8-AD4A-6D6041FAE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DFE-0C3A-4290-97B8-743B6C4395A7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7268-1300-49E8-AD4A-6D6041FAE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5DDFE-0C3A-4290-97B8-743B6C4395A7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7268-1300-49E8-AD4A-6D6041FAEF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BA5DDFE-0C3A-4290-97B8-743B6C4395A7}" type="datetimeFigureOut">
              <a:rPr lang="en-US" smtClean="0"/>
              <a:t>6/3/2010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3207268-1300-49E8-AD4A-6D6041FAEF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og.ccsf.edu/~cdasilva" TargetMode="External"/><Relationship Id="rId2" Type="http://schemas.openxmlformats.org/officeDocument/2006/relationships/hyperlink" Target="mailto:cdasilvausa@yahoo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ugent.be/~mvalcke/CV/parenting.pdf" TargetMode="External"/><Relationship Id="rId2" Type="http://schemas.openxmlformats.org/officeDocument/2006/relationships/hyperlink" Target="http://www.foxnews.com/story/0,2933,193846,0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ildwise.co.uk/childwise-articles.asp?ARTICLE=1&amp;SECTION=5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hyperlink" Target="http://www.blogher.com/groups-forums/family-connections/kids-ages-8-18-spend-more-7-hours-day-using-consumer-electron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MSCTE Conference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Bridging the Gap</a:t>
            </a:r>
          </a:p>
          <a:p>
            <a:r>
              <a:rPr lang="en-US" dirty="0" smtClean="0"/>
              <a:t>June 8</a:t>
            </a:r>
            <a:r>
              <a:rPr lang="en-US" baseline="30000" dirty="0" smtClean="0"/>
              <a:t>th</a:t>
            </a:r>
            <a:r>
              <a:rPr lang="en-US" dirty="0"/>
              <a:t> </a:t>
            </a:r>
            <a:r>
              <a:rPr lang="en-US" dirty="0" smtClean="0"/>
              <a:t>– 9</a:t>
            </a:r>
            <a:r>
              <a:rPr lang="en-US" baseline="30000" dirty="0" smtClean="0"/>
              <a:t>th</a:t>
            </a:r>
            <a:r>
              <a:rPr lang="en-US" dirty="0" smtClean="0"/>
              <a:t>, 2010</a:t>
            </a:r>
          </a:p>
          <a:p>
            <a:r>
              <a:rPr lang="en-US" dirty="0" smtClean="0"/>
              <a:t>City College of San Francisco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Claudia </a:t>
            </a:r>
            <a:r>
              <a:rPr lang="en-US" dirty="0" err="1" smtClean="0"/>
              <a:t>Da</a:t>
            </a:r>
            <a:r>
              <a:rPr lang="en-US" dirty="0" smtClean="0"/>
              <a:t> Silva</a:t>
            </a:r>
          </a:p>
          <a:p>
            <a:pPr lvl="1"/>
            <a:r>
              <a:rPr lang="en-US" dirty="0" smtClean="0"/>
              <a:t>City College of San Francisco </a:t>
            </a:r>
          </a:p>
          <a:p>
            <a:pPr lvl="1"/>
            <a:r>
              <a:rPr lang="en-US" dirty="0" smtClean="0"/>
              <a:t>Instructor – CNIT Department</a:t>
            </a:r>
          </a:p>
          <a:p>
            <a:r>
              <a:rPr lang="en-US" dirty="0" smtClean="0"/>
              <a:t>Presentation based on work developed at John Muir Elementary School (SFUSD)</a:t>
            </a:r>
          </a:p>
          <a:p>
            <a:r>
              <a:rPr lang="en-US" dirty="0" smtClean="0"/>
              <a:t>Contact Info</a:t>
            </a:r>
          </a:p>
          <a:p>
            <a:pPr lvl="1"/>
            <a:r>
              <a:rPr lang="en-US" dirty="0" smtClean="0"/>
              <a:t>Email – </a:t>
            </a:r>
            <a:r>
              <a:rPr lang="en-US" dirty="0" smtClean="0">
                <a:hlinkClick r:id="rId2"/>
              </a:rPr>
              <a:t>cdasilvausa@yahoo.com</a:t>
            </a:r>
            <a:endParaRPr lang="en-US" dirty="0" smtClean="0"/>
          </a:p>
          <a:p>
            <a:pPr lvl="1"/>
            <a:r>
              <a:rPr lang="en-US" dirty="0" smtClean="0"/>
              <a:t>Website – </a:t>
            </a:r>
            <a:r>
              <a:rPr lang="en-US" dirty="0" smtClean="0">
                <a:hlinkClick r:id="rId3"/>
              </a:rPr>
              <a:t>http://fog.ccsf.edu/~cdasilva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Technology and Kids</a:t>
            </a:r>
            <a:br>
              <a:rPr lang="en-US" dirty="0" smtClean="0"/>
            </a:br>
            <a:r>
              <a:rPr lang="en-US" i="1" dirty="0" smtClean="0"/>
              <a:t>What we hear…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81200"/>
            <a:ext cx="8686800" cy="45933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“Internet offers benefits, risks for kids, studies show” </a:t>
            </a:r>
            <a:r>
              <a:rPr lang="en-US" sz="2000" dirty="0" smtClean="0"/>
              <a:t>(Fox News – 05/01/2006 - </a:t>
            </a:r>
            <a:r>
              <a:rPr lang="en-US" sz="2000" dirty="0" smtClean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www.foxnews.com/story/0,2933,193846,00.html</a:t>
            </a:r>
            <a:r>
              <a:rPr lang="en-US" sz="2000" dirty="0" smtClean="0"/>
              <a:t> )</a:t>
            </a:r>
          </a:p>
          <a:p>
            <a:r>
              <a:rPr lang="en-US" dirty="0" smtClean="0"/>
              <a:t>“Internet parenting styles and the impact on internet use of primary school children” </a:t>
            </a:r>
            <a:r>
              <a:rPr lang="en-US" sz="2000" dirty="0" smtClean="0"/>
              <a:t>(</a:t>
            </a:r>
            <a:r>
              <a:rPr lang="en-US" sz="2000" dirty="0" err="1" smtClean="0"/>
              <a:t>Valckea</a:t>
            </a:r>
            <a:r>
              <a:rPr lang="en-US" sz="2000" dirty="0" smtClean="0"/>
              <a:t>, M.; </a:t>
            </a:r>
            <a:r>
              <a:rPr lang="en-US" sz="2000" dirty="0" err="1" smtClean="0"/>
              <a:t>Bontea</a:t>
            </a:r>
            <a:r>
              <a:rPr lang="en-US" sz="2000" dirty="0" smtClean="0"/>
              <a:t>, S.; De </a:t>
            </a:r>
            <a:r>
              <a:rPr lang="en-US" sz="2000" dirty="0" err="1" smtClean="0"/>
              <a:t>Wevera</a:t>
            </a:r>
            <a:r>
              <a:rPr lang="en-US" sz="2000" dirty="0" smtClean="0"/>
              <a:t>, B.; &amp; </a:t>
            </a:r>
            <a:r>
              <a:rPr lang="en-US" sz="2000" dirty="0" err="1" smtClean="0"/>
              <a:t>Rotsa</a:t>
            </a:r>
            <a:r>
              <a:rPr lang="en-US" sz="2000" dirty="0" smtClean="0"/>
              <a:t>, I. </a:t>
            </a:r>
            <a:r>
              <a:rPr lang="en-US" sz="2000" dirty="0" smtClean="0"/>
              <a:t>– 2010 - </a:t>
            </a:r>
            <a:r>
              <a:rPr lang="en-US" sz="2000" dirty="0" smtClean="0">
                <a:hlinkClick r:id="rId3"/>
              </a:rPr>
              <a:t>http://users.ugent.be/~</a:t>
            </a:r>
            <a:r>
              <a:rPr lang="en-US" sz="2000" dirty="0" smtClean="0">
                <a:hlinkClick r:id="rId3"/>
              </a:rPr>
              <a:t>mvalcke/CV/parenting.pdf</a:t>
            </a:r>
            <a:r>
              <a:rPr lang="en-US" sz="2000" dirty="0" smtClean="0"/>
              <a:t> ) </a:t>
            </a:r>
            <a:endParaRPr lang="en-US" dirty="0" smtClean="0"/>
          </a:p>
          <a:p>
            <a:r>
              <a:rPr lang="en-US" dirty="0" smtClean="0"/>
              <a:t>“Data </a:t>
            </a:r>
            <a:r>
              <a:rPr lang="en-US" dirty="0" smtClean="0"/>
              <a:t>from the CHILDWISE Monitor survey 2005-06 shows that more than three quarters of all children aged 5-16 go </a:t>
            </a:r>
            <a:r>
              <a:rPr lang="en-US" dirty="0" smtClean="0"/>
              <a:t>online…” </a:t>
            </a:r>
            <a:r>
              <a:rPr lang="en-US" sz="2000" dirty="0" smtClean="0"/>
              <a:t>(</a:t>
            </a:r>
            <a:r>
              <a:rPr lang="en-US" sz="2000" dirty="0" err="1" smtClean="0"/>
              <a:t>Childwise</a:t>
            </a:r>
            <a:r>
              <a:rPr lang="en-US" sz="2000" dirty="0" smtClean="0"/>
              <a:t> website – 07/24/2009 - </a:t>
            </a:r>
            <a:r>
              <a:rPr lang="en-US" sz="2000" dirty="0" smtClean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www.childwise.co.uk/childwise-articles.asp?ARTICLE=1&amp;SECTION=5</a:t>
            </a:r>
            <a:r>
              <a:rPr lang="en-US" sz="2000" dirty="0" smtClean="0"/>
              <a:t> 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36336"/>
          </a:xfrm>
        </p:spPr>
        <p:txBody>
          <a:bodyPr/>
          <a:lstStyle/>
          <a:p>
            <a:r>
              <a:rPr lang="en-US" dirty="0" smtClean="0"/>
              <a:t>“According </a:t>
            </a:r>
            <a:r>
              <a:rPr lang="en-US" dirty="0" smtClean="0"/>
              <a:t>to a study by the Kaiser Family </a:t>
            </a:r>
            <a:r>
              <a:rPr lang="en-US" dirty="0" smtClean="0"/>
              <a:t>Foundation, kids </a:t>
            </a:r>
            <a:r>
              <a:rPr lang="en-US" b="1" dirty="0" smtClean="0">
                <a:solidFill>
                  <a:srgbClr val="FF0000"/>
                </a:solidFill>
              </a:rPr>
              <a:t>ages 8 to 18 spend 7.5 hours a day</a:t>
            </a:r>
            <a:r>
              <a:rPr lang="en-US" dirty="0" smtClean="0"/>
              <a:t> using consumer electronics -- smart phones, computers, television, etc. And many of them are multi-tasking, watching TV or listening to music while surfing the Internet</a:t>
            </a:r>
            <a:r>
              <a:rPr lang="en-US" dirty="0" smtClean="0"/>
              <a:t>.” </a:t>
            </a:r>
            <a:r>
              <a:rPr lang="en-US" sz="2000" dirty="0" smtClean="0"/>
              <a:t>(</a:t>
            </a:r>
            <a:r>
              <a:rPr lang="en-US" sz="2000" dirty="0" err="1" smtClean="0"/>
              <a:t>BlogHer</a:t>
            </a:r>
            <a:r>
              <a:rPr lang="en-US" sz="2000" dirty="0" smtClean="0"/>
              <a:t> Website – 01/10/2010 </a:t>
            </a:r>
            <a:r>
              <a:rPr lang="en-US" sz="2000" dirty="0" smtClean="0"/>
              <a:t>- </a:t>
            </a:r>
            <a:r>
              <a:rPr lang="en-US" sz="2000" dirty="0" smtClean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www.blogher.com/groups-forums/family-connections/kids-ages-8-18-spend-more-7-hours-day-using-consumer-electronics</a:t>
            </a:r>
            <a:r>
              <a:rPr lang="en-US" sz="2000" dirty="0" smtClean="0"/>
              <a:t> )</a:t>
            </a:r>
            <a:r>
              <a:rPr lang="en-US" dirty="0" smtClean="0"/>
              <a:t> </a:t>
            </a:r>
            <a:endParaRPr lang="en-US" dirty="0"/>
          </a:p>
        </p:txBody>
      </p:sp>
      <p:pic>
        <p:nvPicPr>
          <p:cNvPr id="1026" name="Picture 2" descr="C:\Users\DFVL\AppData\Local\Microsoft\Windows\Temporary Internet Files\Content.IE5\ZL586S27\MC90043611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724400"/>
            <a:ext cx="1558925" cy="1847850"/>
          </a:xfrm>
          <a:prstGeom prst="rect">
            <a:avLst/>
          </a:prstGeom>
          <a:noFill/>
        </p:spPr>
      </p:pic>
      <p:pic>
        <p:nvPicPr>
          <p:cNvPr id="1027" name="Picture 3" descr="C:\Users\DFVL\AppData\Local\Microsoft\Windows\Temporary Internet Files\Content.IE5\J72MFZ5J\MC900423173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724400"/>
            <a:ext cx="1523086" cy="1523086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We can “play the game” in </a:t>
            </a:r>
            <a:r>
              <a:rPr lang="en-US" smtClean="0"/>
              <a:t>our favor!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Work at John Muir Elementary School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 of the websites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</TotalTime>
  <Words>209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Urban</vt:lpstr>
      <vt:lpstr>MSCTE Conference</vt:lpstr>
      <vt:lpstr>Introduction</vt:lpstr>
      <vt:lpstr>Technology and Kids What we hear…</vt:lpstr>
      <vt:lpstr>We can “play the game” in our favor!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MSCTE Conference</dc:title>
  <dc:creator>DFVL</dc:creator>
  <cp:lastModifiedBy>DFVL</cp:lastModifiedBy>
  <cp:revision>5</cp:revision>
  <dcterms:created xsi:type="dcterms:W3CDTF">2010-06-03T19:17:09Z</dcterms:created>
  <dcterms:modified xsi:type="dcterms:W3CDTF">2010-06-03T19:59:31Z</dcterms:modified>
</cp:coreProperties>
</file>