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EB0D9-D56F-40AA-A75E-B94654C75225}" type="datetimeFigureOut">
              <a:rPr lang="en-US" smtClean="0"/>
              <a:t>11/25/2009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FEA23-381D-42C6-8BDD-17EC180618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Yeast </a:t>
            </a:r>
            <a:r>
              <a:rPr lang="en-US" dirty="0" err="1" smtClean="0"/>
              <a:t>fermenation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2971800"/>
          <a:ext cx="8229600" cy="280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8382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846804">
                <a:tc>
                  <a:txBody>
                    <a:bodyPr/>
                    <a:lstStyle/>
                    <a:p>
                      <a:r>
                        <a:rPr lang="en-US" dirty="0" smtClean="0"/>
                        <a:t>Temp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Actual temp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Glucose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Fructose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Sucrose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Maltose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Lactose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Amylose</a:t>
                      </a:r>
                      <a:r>
                        <a:rPr lang="en-US" dirty="0" smtClean="0"/>
                        <a:t> (starch)</a:t>
                      </a:r>
                      <a:endParaRPr lang="en-US" dirty="0"/>
                    </a:p>
                  </a:txBody>
                  <a:tcPr/>
                </a:tc>
              </a:tr>
              <a:tr h="490609">
                <a:tc>
                  <a:txBody>
                    <a:bodyPr/>
                    <a:lstStyle/>
                    <a:p>
                      <a:r>
                        <a:rPr lang="en-US" dirty="0" smtClean="0"/>
                        <a:t>(Cold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49060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Rm</a:t>
                      </a:r>
                      <a:r>
                        <a:rPr lang="en-US" dirty="0" smtClean="0"/>
                        <a:t> Temp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  <a:tr h="490609">
                <a:tc>
                  <a:txBody>
                    <a:bodyPr/>
                    <a:lstStyle/>
                    <a:p>
                      <a:r>
                        <a:rPr lang="en-US" dirty="0" smtClean="0"/>
                        <a:t>Incubator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  <a:tr h="490609">
                <a:tc>
                  <a:txBody>
                    <a:bodyPr/>
                    <a:lstStyle/>
                    <a:p>
                      <a:r>
                        <a:rPr lang="en-US" dirty="0" smtClean="0"/>
                        <a:t>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72</Words>
  <Application>Microsoft Office PowerPoint</Application>
  <PresentationFormat>On-screen Show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Yeast fermenation results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Yeast fermenation results</dc:title>
  <dc:creator>Dirk VandePol</dc:creator>
  <cp:lastModifiedBy>Dirk VandePol</cp:lastModifiedBy>
  <cp:revision>1</cp:revision>
  <dcterms:created xsi:type="dcterms:W3CDTF">2009-11-25T18:45:11Z</dcterms:created>
  <dcterms:modified xsi:type="dcterms:W3CDTF">2009-11-25T19:34:02Z</dcterms:modified>
</cp:coreProperties>
</file>