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E00DA-0168-45E5-8F73-CF831E9BE8F8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E0952-D2C9-46EA-92FB-42CF93527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web.com/myfil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CNIT 131 Internet Basics &amp; Beginning HTML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 – </a:t>
            </a:r>
            <a:r>
              <a:rPr lang="en-US" smtClean="0"/>
              <a:t>Internet Background</a:t>
            </a:r>
            <a:endParaRPr lang="en-US" dirty="0" smtClean="0"/>
          </a:p>
          <a:p>
            <a:r>
              <a:rPr lang="en-US" dirty="0" smtClean="0"/>
              <a:t>Web site: http://fog.ccsf.edu/~hyip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Architecture – Client/Server architecture.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b="1" dirty="0" smtClean="0"/>
              <a:t>client</a:t>
            </a:r>
            <a:r>
              <a:rPr lang="en-US" dirty="0" smtClean="0"/>
              <a:t> is defined as a requester of services.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b="1" dirty="0" smtClean="0"/>
              <a:t>server</a:t>
            </a:r>
            <a:r>
              <a:rPr lang="en-US" dirty="0" smtClean="0"/>
              <a:t> is defined as the provider of services.</a:t>
            </a:r>
          </a:p>
          <a:p>
            <a:r>
              <a:rPr lang="en-US" dirty="0" smtClean="0"/>
              <a:t>PC + PC =&gt; LAN (Local Area Network)</a:t>
            </a:r>
          </a:p>
          <a:p>
            <a:r>
              <a:rPr lang="en-US" dirty="0" smtClean="0"/>
              <a:t>LAN + LAN =&gt; WAN (Wide Area Network)</a:t>
            </a:r>
          </a:p>
          <a:p>
            <a:r>
              <a:rPr lang="en-US" dirty="0" smtClean="0"/>
              <a:t>WAN + WAN =&gt; </a:t>
            </a:r>
            <a:r>
              <a:rPr lang="en-US" b="1" dirty="0" smtClean="0"/>
              <a:t>Internet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1950, US government formed the Advanced Research Projects Agency (ARPA).</a:t>
            </a:r>
          </a:p>
          <a:p>
            <a:r>
              <a:rPr lang="en-US" dirty="0" smtClean="0"/>
              <a:t>In 1960, the agency created a decentralized computer network known as </a:t>
            </a:r>
            <a:r>
              <a:rPr lang="en-US" dirty="0" err="1" smtClean="0"/>
              <a:t>ARPAnet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This network linked </a:t>
            </a:r>
            <a:r>
              <a:rPr lang="en-US" b="1" dirty="0" smtClean="0"/>
              <a:t>four</a:t>
            </a:r>
            <a:r>
              <a:rPr lang="en-US" dirty="0" smtClean="0"/>
              <a:t> computers located at the UCLA, Standard Research Institute, the UC Santa Barbara, and the University of Utah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Technologies from this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Packet switching</a:t>
            </a:r>
          </a:p>
          <a:p>
            <a:r>
              <a:rPr lang="en-US" dirty="0" smtClean="0"/>
              <a:t>Email was implemented in 1972</a:t>
            </a:r>
          </a:p>
          <a:p>
            <a:r>
              <a:rPr lang="en-US" dirty="0" smtClean="0"/>
              <a:t>Telnet Protocol for remote logon</a:t>
            </a:r>
          </a:p>
          <a:p>
            <a:r>
              <a:rPr lang="en-US" dirty="0" smtClean="0"/>
              <a:t>File Transfer Protocol (FTP)</a:t>
            </a:r>
          </a:p>
          <a:p>
            <a:r>
              <a:rPr lang="en-US" dirty="0" smtClean="0"/>
              <a:t>In 1989, Tim Berners-Lee and his colleagues at the European Particle Physics Laboratory CERN proposed the concept of linking documents with hypertext, and created Hypertext Transfer Protocol (HTTP). (Creation of World Wide Web)</a:t>
            </a:r>
          </a:p>
          <a:p>
            <a:r>
              <a:rPr lang="en-US" dirty="0" smtClean="0"/>
              <a:t>In 1993, the introduction of Mosaic, the first graphical web browser (Netscape Navigator)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Internet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Internet uses a client/server networking principle</a:t>
            </a:r>
          </a:p>
          <a:p>
            <a:r>
              <a:rPr lang="en-US" dirty="0" smtClean="0"/>
              <a:t>When you enter the URL (</a:t>
            </a:r>
            <a:r>
              <a:rPr lang="en-US" dirty="0" smtClean="0">
                <a:hlinkClick r:id="rId2"/>
              </a:rPr>
              <a:t>http://www.myweb.com/myfile.html</a:t>
            </a:r>
            <a:r>
              <a:rPr lang="en-US" dirty="0" smtClean="0"/>
              <a:t>) of a web page into your browser and click “GO”</a:t>
            </a:r>
          </a:p>
          <a:p>
            <a:r>
              <a:rPr lang="en-US" dirty="0" smtClean="0"/>
              <a:t>You ask the browser (client) to make an HTTP request to the particular computer having that domain name (browser will make a request to Domain Name Server (DNS), and convert that domain name into IP address. Browser will use that IP address to contact the web server)</a:t>
            </a:r>
          </a:p>
          <a:p>
            <a:r>
              <a:rPr lang="en-US" dirty="0" smtClean="0"/>
              <a:t>That computer (server) returns the required page to you in a form that your browser can interpret and display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134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different web browsers in the market: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Mozilla: Firefox for Windows &amp; Linux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Microsoft: Internet Explorer for Windows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Netscape for Windows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Opera for mobile phones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Safari for Apple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4879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Web Server is not only “looking up a file” (static web page).</a:t>
            </a:r>
          </a:p>
          <a:p>
            <a:r>
              <a:rPr lang="en-US" dirty="0" smtClean="0"/>
              <a:t>It can process information and generate a page based on the specifics of the query</a:t>
            </a:r>
          </a:p>
          <a:p>
            <a:r>
              <a:rPr lang="en-US" dirty="0" smtClean="0"/>
              <a:t>Dynamic web pages are generated by software such as </a:t>
            </a:r>
            <a:r>
              <a:rPr lang="en-US" b="1" dirty="0" smtClean="0"/>
              <a:t>CGI</a:t>
            </a:r>
            <a:r>
              <a:rPr lang="en-US" dirty="0" smtClean="0"/>
              <a:t> (Common Gate Interface)</a:t>
            </a:r>
          </a:p>
          <a:p>
            <a:r>
              <a:rPr lang="en-US" dirty="0" smtClean="0"/>
              <a:t>Common Web servers: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Microsoft IIS (Internet Information Services)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Apache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7966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1600" b="1" dirty="0"/>
              <a:t>Web Pages</a:t>
            </a:r>
            <a:r>
              <a:rPr lang="en-US" altLang="en-US" sz="1600" dirty="0"/>
              <a:t>: contain HTML coding.</a:t>
            </a:r>
          </a:p>
          <a:p>
            <a:r>
              <a:rPr lang="en-US" altLang="en-US" sz="1600" b="1" dirty="0"/>
              <a:t>Web Site</a:t>
            </a:r>
            <a:r>
              <a:rPr lang="en-US" altLang="en-US" sz="1600" dirty="0"/>
              <a:t>: a collection of web pages.</a:t>
            </a:r>
          </a:p>
          <a:p>
            <a:r>
              <a:rPr lang="en-US" altLang="en-US" sz="1600" b="1" dirty="0"/>
              <a:t>Web servers</a:t>
            </a:r>
            <a:r>
              <a:rPr lang="en-US" altLang="en-US" sz="1600" dirty="0"/>
              <a:t>: Program that interpret HTTP requests and deliver the appropriate web page to your browser.</a:t>
            </a:r>
          </a:p>
          <a:p>
            <a:r>
              <a:rPr lang="en-US" altLang="en-US" sz="1600" b="1" dirty="0"/>
              <a:t>Server-Side Programming</a:t>
            </a:r>
            <a:r>
              <a:rPr lang="en-US" altLang="en-US" sz="1600" dirty="0"/>
              <a:t>: Programs that run on the server computer.</a:t>
            </a:r>
          </a:p>
          <a:p>
            <a:r>
              <a:rPr lang="en-US" altLang="en-US" sz="1600" b="1" dirty="0"/>
              <a:t>Web Browsers</a:t>
            </a:r>
            <a:r>
              <a:rPr lang="en-US" altLang="en-US" sz="1600" dirty="0"/>
              <a:t>: Program on the client computer that use to interpret and display web pages.</a:t>
            </a:r>
          </a:p>
          <a:p>
            <a:r>
              <a:rPr lang="en-US" altLang="en-US" sz="1600" b="1" dirty="0"/>
              <a:t>Client-Side Programming</a:t>
            </a:r>
            <a:r>
              <a:rPr lang="en-US" altLang="en-US" sz="1600" dirty="0"/>
              <a:t>: Programs that run on the client side.</a:t>
            </a:r>
          </a:p>
          <a:p>
            <a:r>
              <a:rPr lang="en-US" altLang="en-US" sz="1600" b="1" dirty="0"/>
              <a:t>DNS (Domain Name Service): </a:t>
            </a:r>
            <a:r>
              <a:rPr lang="en-US" altLang="en-US" sz="1600" dirty="0"/>
              <a:t>Convert Domain name into IP address.</a:t>
            </a:r>
          </a:p>
          <a:p>
            <a:r>
              <a:rPr lang="en-US" altLang="en-US" sz="1600" b="1" dirty="0"/>
              <a:t>HTTP Requests</a:t>
            </a:r>
            <a:r>
              <a:rPr lang="en-US" altLang="en-US" sz="1600" dirty="0"/>
              <a:t>: transmit from browser to server with method information (GET/POST) to request a web page.</a:t>
            </a:r>
          </a:p>
          <a:p>
            <a:r>
              <a:rPr lang="en-US" altLang="en-US" sz="1600" b="1" dirty="0"/>
              <a:t>HTTP Responses</a:t>
            </a:r>
            <a:r>
              <a:rPr lang="en-US" altLang="en-US" sz="1600" dirty="0"/>
              <a:t>: return from server to browser with status codes (200 – ok, 204 – no content, 401 – not authorized, 403 – forbidden, 404 – not found, </a:t>
            </a:r>
            <a:r>
              <a:rPr lang="en-US" altLang="en-US" sz="1600" dirty="0" err="1"/>
              <a:t>etc</a:t>
            </a:r>
            <a:r>
              <a:rPr lang="en-US" altLang="en-US" sz="1600" dirty="0"/>
              <a:t>…)</a:t>
            </a:r>
          </a:p>
          <a:p>
            <a:r>
              <a:rPr lang="en-US" altLang="en-US" sz="1600" b="1" dirty="0"/>
              <a:t>HTML Forms</a:t>
            </a:r>
            <a:r>
              <a:rPr lang="en-US" altLang="en-US" sz="1600" dirty="0"/>
              <a:t>: web page contain fields where you can enter information. (&lt;form&gt;&lt;/form&gt;, &lt;input /&gt;, &lt;select&gt;&lt;/select&gt;, &lt;option&gt;&lt;/option&gt;, </a:t>
            </a:r>
            <a:r>
              <a:rPr lang="en-US" altLang="en-US" sz="1600" dirty="0" err="1"/>
              <a:t>etc</a:t>
            </a:r>
            <a:r>
              <a:rPr lang="en-US" altLang="en-US" sz="1600" dirty="0"/>
              <a:t>…)</a:t>
            </a:r>
          </a:p>
          <a:p>
            <a:r>
              <a:rPr lang="en-US" altLang="en-US" sz="1600" b="1" dirty="0"/>
              <a:t>GET and POST Requests</a:t>
            </a:r>
            <a:r>
              <a:rPr lang="en-US" altLang="en-US" sz="1600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600" dirty="0"/>
              <a:t>GET: encodes the message it sends into a query string, which is appended to the URL 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600" dirty="0"/>
              <a:t>POST: sends its message in the message body of the request.  (data is encoded and sent via an HTTP request</a:t>
            </a:r>
            <a:r>
              <a:rPr lang="en-US" altLang="en-US" sz="1600" dirty="0" smtClean="0"/>
              <a:t>).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52165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646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CNIT 131 Internet Basics &amp; Beginning HTML</vt:lpstr>
      <vt:lpstr>Internet</vt:lpstr>
      <vt:lpstr>History of Internet</vt:lpstr>
      <vt:lpstr>New Technologies from this projects</vt:lpstr>
      <vt:lpstr>How does Internet work?</vt:lpstr>
      <vt:lpstr>The Browser</vt:lpstr>
      <vt:lpstr>The Web Server</vt:lpstr>
      <vt:lpstr>What is?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and Ajax</dc:title>
  <dc:creator>Hans</dc:creator>
  <cp:lastModifiedBy>Hans</cp:lastModifiedBy>
  <cp:revision>10</cp:revision>
  <dcterms:created xsi:type="dcterms:W3CDTF">2016-02-02T18:46:30Z</dcterms:created>
  <dcterms:modified xsi:type="dcterms:W3CDTF">2016-08-17T21:27:24Z</dcterms:modified>
</cp:coreProperties>
</file>