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441" r:id="rId3"/>
    <p:sldId id="442" r:id="rId4"/>
    <p:sldId id="44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95D5A1-A266-448B-9C5D-08340C099E68}" type="datetimeFigureOut">
              <a:rPr lang="en-US" smtClean="0"/>
              <a:pPr/>
              <a:t>4/17/2016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772935-D866-41AF-8D3C-881AD185C7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63714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3E5D1-F0F9-4E7F-AD65-B37D77105A06}" type="datetimeFigureOut">
              <a:rPr lang="en-US" smtClean="0"/>
              <a:pPr/>
              <a:t>4/17/2016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C289D-3E48-4D66-A288-0A72570924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3E5D1-F0F9-4E7F-AD65-B37D77105A06}" type="datetimeFigureOut">
              <a:rPr lang="en-US" smtClean="0"/>
              <a:pPr/>
              <a:t>4/17/2016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C289D-3E48-4D66-A288-0A72570924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3E5D1-F0F9-4E7F-AD65-B37D77105A06}" type="datetimeFigureOut">
              <a:rPr lang="en-US" smtClean="0"/>
              <a:pPr/>
              <a:t>4/17/2016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C289D-3E48-4D66-A288-0A72570924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3E5D1-F0F9-4E7F-AD65-B37D77105A06}" type="datetimeFigureOut">
              <a:rPr lang="en-US" smtClean="0"/>
              <a:pPr/>
              <a:t>4/17/2016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C289D-3E48-4D66-A288-0A72570924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3E5D1-F0F9-4E7F-AD65-B37D77105A06}" type="datetimeFigureOut">
              <a:rPr lang="en-US" smtClean="0"/>
              <a:pPr/>
              <a:t>4/17/2016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C289D-3E48-4D66-A288-0A72570924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3E5D1-F0F9-4E7F-AD65-B37D77105A06}" type="datetimeFigureOut">
              <a:rPr lang="en-US" smtClean="0"/>
              <a:pPr/>
              <a:t>4/17/2016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C289D-3E48-4D66-A288-0A72570924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3E5D1-F0F9-4E7F-AD65-B37D77105A06}" type="datetimeFigureOut">
              <a:rPr lang="en-US" smtClean="0"/>
              <a:pPr/>
              <a:t>4/17/2016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C289D-3E48-4D66-A288-0A72570924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3E5D1-F0F9-4E7F-AD65-B37D77105A06}" type="datetimeFigureOut">
              <a:rPr lang="en-US" smtClean="0"/>
              <a:pPr/>
              <a:t>4/17/2016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C289D-3E48-4D66-A288-0A72570924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3E5D1-F0F9-4E7F-AD65-B37D77105A06}" type="datetimeFigureOut">
              <a:rPr lang="en-US" smtClean="0"/>
              <a:pPr/>
              <a:t>4/17/2016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C289D-3E48-4D66-A288-0A72570924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3E5D1-F0F9-4E7F-AD65-B37D77105A06}" type="datetimeFigureOut">
              <a:rPr lang="en-US" smtClean="0"/>
              <a:pPr/>
              <a:t>4/17/2016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C289D-3E48-4D66-A288-0A72570924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3E5D1-F0F9-4E7F-AD65-B37D77105A06}" type="datetimeFigureOut">
              <a:rPr lang="en-US" smtClean="0"/>
              <a:pPr/>
              <a:t>4/17/2016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C289D-3E48-4D66-A288-0A72570924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C3E5D1-F0F9-4E7F-AD65-B37D77105A06}" type="datetimeFigureOut">
              <a:rPr lang="en-US" smtClean="0"/>
              <a:pPr/>
              <a:t>4/17/2016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0C289D-3E48-4D66-A288-0A72570924A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hills.ccsf.edu/~hyip/php/09_homework_get.php" TargetMode="External"/><Relationship Id="rId2" Type="http://schemas.openxmlformats.org/officeDocument/2006/relationships/hyperlink" Target="http://hills.ccsf.edu/~hyip/cnit131a/09_homework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HTML Form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Week </a:t>
            </a:r>
            <a:r>
              <a:rPr lang="en-US" dirty="0" smtClean="0"/>
              <a:t>10</a:t>
            </a:r>
            <a:endParaRPr lang="en-US" dirty="0" smtClean="0"/>
          </a:p>
          <a:p>
            <a:r>
              <a:rPr lang="en-US" dirty="0" smtClean="0"/>
              <a:t>Web site: http://fog.ccsf.edu/~hyip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HTML 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 &lt;</a:t>
            </a:r>
            <a:r>
              <a:rPr lang="en-US" dirty="0" smtClean="0"/>
              <a:t>form</a:t>
            </a:r>
          </a:p>
          <a:p>
            <a:pPr>
              <a:buNone/>
            </a:pPr>
            <a:r>
              <a:rPr lang="en-US" dirty="0" smtClean="0"/>
              <a:t>action</a:t>
            </a:r>
            <a:r>
              <a:rPr lang="en-US" dirty="0" smtClean="0"/>
              <a:t>="http://hills.ccsf.edu/~myid/php/09_homework_get.php" method="get"&gt;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r>
              <a:rPr lang="en-US" dirty="0" smtClean="0"/>
              <a:t>Get </a:t>
            </a:r>
            <a:r>
              <a:rPr lang="en-US" dirty="0" smtClean="0"/>
              <a:t>Data 1: &lt;input type="text" name="gdata1" id="gdata1" size="25" </a:t>
            </a:r>
            <a:r>
              <a:rPr lang="en-US" dirty="0" err="1" smtClean="0"/>
              <a:t>maxlength</a:t>
            </a:r>
            <a:r>
              <a:rPr lang="en-US" dirty="0" smtClean="0"/>
              <a:t>="30" /&gt;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r>
              <a:rPr lang="en-US" dirty="0" smtClean="0"/>
              <a:t>&lt;</a:t>
            </a:r>
            <a:r>
              <a:rPr lang="en-US" dirty="0" smtClean="0"/>
              <a:t>input type="reset" value="Reset" /&gt;</a:t>
            </a:r>
          </a:p>
          <a:p>
            <a:pPr>
              <a:buNone/>
            </a:pPr>
            <a:r>
              <a:rPr lang="en-US" dirty="0" smtClean="0"/>
              <a:t>&lt;</a:t>
            </a:r>
            <a:r>
              <a:rPr lang="en-US" dirty="0" smtClean="0"/>
              <a:t>input type="submit" value="Get Submit" /&gt;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r>
              <a:rPr lang="en-US" dirty="0" smtClean="0"/>
              <a:t>&lt;/</a:t>
            </a:r>
            <a:r>
              <a:rPr lang="en-US" dirty="0" smtClean="0"/>
              <a:t>form&gt;</a:t>
            </a:r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&lt;?</a:t>
            </a:r>
            <a:r>
              <a:rPr lang="en-US" dirty="0" err="1" smtClean="0"/>
              <a:t>php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header("Content-type: text/html");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r>
              <a:rPr lang="en-US" dirty="0" smtClean="0"/>
              <a:t>$gdata1=$_GET["gdata1"];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r>
              <a:rPr lang="en-US" dirty="0" smtClean="0"/>
              <a:t>echo "&lt;h1&gt;Data returned from PHP (method=get)&lt;/h1&gt;";</a:t>
            </a:r>
          </a:p>
          <a:p>
            <a:pPr>
              <a:buNone/>
            </a:pPr>
            <a:r>
              <a:rPr lang="en-US" dirty="0" smtClean="0"/>
              <a:t>echo "&lt;p&gt;first data is: $gdata1.&lt;/p&gt;";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r>
              <a:rPr lang="en-US" dirty="0" smtClean="0"/>
              <a:t>?&gt;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HTML Form Sample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hlinkClick r:id="rId2"/>
              </a:rPr>
              <a:t>http://hills.ccsf.edu/~</a:t>
            </a:r>
            <a:r>
              <a:rPr lang="en-US" dirty="0" smtClean="0">
                <a:hlinkClick r:id="rId2"/>
              </a:rPr>
              <a:t>hyip/cnit131a/09_homework.html</a:t>
            </a:r>
            <a:endParaRPr lang="en-US" dirty="0" smtClean="0"/>
          </a:p>
          <a:p>
            <a:pPr>
              <a:buNone/>
            </a:pPr>
            <a:r>
              <a:rPr lang="en-US" smtClean="0">
                <a:hlinkClick r:id="rId3"/>
              </a:rPr>
              <a:t>http://hills.ccsf.edu</a:t>
            </a:r>
            <a:r>
              <a:rPr lang="en-US" smtClean="0">
                <a:hlinkClick r:id="rId3"/>
              </a:rPr>
              <a:t>/~</a:t>
            </a:r>
            <a:r>
              <a:rPr lang="en-US" smtClean="0">
                <a:hlinkClick r:id="rId3"/>
              </a:rPr>
              <a:t>hyip/php/09_homework_get.php</a:t>
            </a:r>
            <a:endParaRPr lang="en-US" smtClean="0"/>
          </a:p>
          <a:p>
            <a:pPr>
              <a:buNone/>
            </a:pP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1923</TotalTime>
  <Words>51</Words>
  <Application>Microsoft Office PowerPoint</Application>
  <PresentationFormat>On-screen Show (4:3)</PresentationFormat>
  <Paragraphs>26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HTML Form</vt:lpstr>
      <vt:lpstr>HTML Form</vt:lpstr>
      <vt:lpstr>PHP</vt:lpstr>
      <vt:lpstr>HTML Form Sample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Well Formed XML</dc:title>
  <dc:creator>Hans</dc:creator>
  <cp:lastModifiedBy>Hans</cp:lastModifiedBy>
  <cp:revision>188</cp:revision>
  <dcterms:created xsi:type="dcterms:W3CDTF">2016-02-01T23:15:25Z</dcterms:created>
  <dcterms:modified xsi:type="dcterms:W3CDTF">2016-04-17T21:06:24Z</dcterms:modified>
</cp:coreProperties>
</file>