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458" r:id="rId18"/>
    <p:sldId id="459" r:id="rId19"/>
    <p:sldId id="460" r:id="rId20"/>
    <p:sldId id="461" r:id="rId21"/>
    <p:sldId id="462" r:id="rId22"/>
    <p:sldId id="463" r:id="rId23"/>
    <p:sldId id="46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5D5A1-A266-448B-9C5D-08340C099E68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72935-D866-41AF-8D3C-881AD185C7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371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E5D1-F0F9-4E7F-AD65-B37D77105A06}" type="datetimeFigureOut">
              <a:rPr lang="en-US" smtClean="0"/>
              <a:pPr/>
              <a:t>4/17/2016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289D-3E48-4D66-A288-0A72570924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fog.ccsf.edu/~hyip/cnit133/10/in_class_samples/ajax_sample_php.txt" TargetMode="External"/><Relationship Id="rId2" Type="http://schemas.openxmlformats.org/officeDocument/2006/relationships/hyperlink" Target="http://fog.ccsf.edu/~hyip/cnit133/10/in_class_samples/ajax_sampl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JavaScript and Ajax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10</a:t>
            </a:r>
          </a:p>
          <a:p>
            <a:r>
              <a:rPr lang="en-US" dirty="0" smtClean="0"/>
              <a:t>Web site: http://fog.ccsf.edu/~hyip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JavaScript function involves two steps process. </a:t>
            </a:r>
          </a:p>
          <a:p>
            <a:pPr lvl="0">
              <a:buNone/>
            </a:pPr>
            <a:r>
              <a:rPr lang="en-US" dirty="0" smtClean="0"/>
              <a:t>1).  Function declaration (in &lt;head&gt;):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function_name</a:t>
            </a:r>
            <a:r>
              <a:rPr lang="en-US" dirty="0" smtClean="0"/>
              <a:t> (argument variables separated by comma) {</a:t>
            </a:r>
          </a:p>
          <a:p>
            <a:pPr>
              <a:buNone/>
            </a:pPr>
            <a:r>
              <a:rPr lang="en-US" dirty="0" smtClean="0"/>
              <a:t>	JavaScript statements;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 lvl="0">
              <a:buNone/>
            </a:pPr>
            <a:r>
              <a:rPr lang="en-US" dirty="0" smtClean="0"/>
              <a:t>2).  Invoke function (in &lt;body&gt;):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err="1" smtClean="0"/>
              <a:t>function_name</a:t>
            </a:r>
            <a:r>
              <a:rPr lang="en-US" dirty="0" smtClean="0"/>
              <a:t>(arguments separated by comma);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 without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&lt;head&gt; section: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/>
              <a:t>function func1() {</a:t>
            </a:r>
          </a:p>
          <a:p>
            <a:pPr>
              <a:buNone/>
            </a:pPr>
            <a:r>
              <a:rPr lang="en-US" dirty="0" smtClean="0"/>
              <a:t>	alert("Function call without argument!");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In &lt;body&gt; section: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/>
              <a:t>	func1();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JavaScript Function Call with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&lt;head&gt; section: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/>
              <a:t>function func2(</a:t>
            </a:r>
            <a:r>
              <a:rPr lang="en-US" dirty="0" err="1" smtClean="0"/>
              <a:t>inData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document.getElementById</a:t>
            </a:r>
            <a:r>
              <a:rPr lang="en-US" dirty="0" smtClean="0"/>
              <a:t>("text1").value = </a:t>
            </a:r>
            <a:r>
              <a:rPr lang="en-US" dirty="0" err="1" smtClean="0"/>
              <a:t>inData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document.getElementById</a:t>
            </a:r>
            <a:r>
              <a:rPr lang="en-US" dirty="0" smtClean="0"/>
              <a:t>("text2").</a:t>
            </a:r>
            <a:r>
              <a:rPr lang="en-US" dirty="0" err="1" smtClean="0"/>
              <a:t>innerHTML</a:t>
            </a:r>
            <a:r>
              <a:rPr lang="en-US" dirty="0" smtClean="0"/>
              <a:t> = </a:t>
            </a:r>
            <a:r>
              <a:rPr lang="en-US" dirty="0" err="1" smtClean="0"/>
              <a:t>inData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In &lt;body&gt; section:</a:t>
            </a:r>
          </a:p>
          <a:p>
            <a:pPr>
              <a:buNone/>
            </a:pPr>
            <a:r>
              <a:rPr lang="en-US" dirty="0" smtClean="0"/>
              <a:t>&lt;input type="button" </a:t>
            </a:r>
            <a:r>
              <a:rPr lang="en-US" dirty="0" err="1" smtClean="0"/>
              <a:t>onclick</a:t>
            </a:r>
            <a:r>
              <a:rPr lang="en-US" dirty="0" smtClean="0"/>
              <a:t>="func2('Data from func2')" value="Call func2" /&gt;</a:t>
            </a:r>
          </a:p>
          <a:p>
            <a:pPr>
              <a:buNone/>
            </a:pPr>
            <a:r>
              <a:rPr lang="en-US" dirty="0" smtClean="0"/>
              <a:t>&lt;input type="text" id="text1" name="text1" /&gt;</a:t>
            </a:r>
          </a:p>
          <a:p>
            <a:pPr>
              <a:buNone/>
            </a:pPr>
            <a:r>
              <a:rPr lang="en-US" dirty="0" smtClean="0"/>
              <a:t>&lt;div id="text2" name="text2"&gt;&lt;/div&gt;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JavaScript Function Call with Return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&lt;head&gt; section: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/>
              <a:t>function func3(</a:t>
            </a:r>
            <a:r>
              <a:rPr lang="en-US" dirty="0" err="1" smtClean="0"/>
              <a:t>inData</a:t>
            </a:r>
            <a:r>
              <a:rPr lang="en-US" dirty="0" smtClean="0"/>
              <a:t>) {</a:t>
            </a:r>
          </a:p>
          <a:p>
            <a:pPr>
              <a:buNone/>
            </a:pPr>
            <a:r>
              <a:rPr lang="en-US" dirty="0" smtClean="0"/>
              <a:t>	return </a:t>
            </a:r>
            <a:r>
              <a:rPr lang="en-US" dirty="0" err="1" smtClean="0"/>
              <a:t>inData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In &lt;body&gt; section:</a:t>
            </a:r>
          </a:p>
          <a:p>
            <a:pPr>
              <a:buNone/>
            </a:pPr>
            <a:r>
              <a:rPr lang="en-US" dirty="0" smtClean="0"/>
              <a:t>&lt;script&gt;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document.write</a:t>
            </a:r>
            <a:r>
              <a:rPr lang="en-US" dirty="0" smtClean="0"/>
              <a:t>("Data returned from func3:", func3("Data from func3"), ":");</a:t>
            </a:r>
          </a:p>
          <a:p>
            <a:pPr>
              <a:buNone/>
            </a:pPr>
            <a:r>
              <a:rPr lang="en-US" dirty="0" smtClean="0"/>
              <a:t>&lt;/script&gt;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HTML Document Object Model (DOM)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JavaScript, window object is the global object. Therefore, all objects are under window.</a:t>
            </a:r>
          </a:p>
          <a:p>
            <a:r>
              <a:rPr lang="en-US" dirty="0" smtClean="0"/>
              <a:t>HTML DOM: The HTML DOM defines a standard way for accessing and manipulating HTML documents. The DOM presents an HTML document a tree-structure.</a:t>
            </a:r>
          </a:p>
          <a:p>
            <a:r>
              <a:rPr lang="en-US" b="1" dirty="0" smtClean="0"/>
              <a:t>To access an object in the document using id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document.getElementById</a:t>
            </a:r>
            <a:r>
              <a:rPr lang="en-US" dirty="0" smtClean="0"/>
              <a:t>("</a:t>
            </a:r>
            <a:r>
              <a:rPr lang="en-US" dirty="0" err="1" smtClean="0"/>
              <a:t>id_name</a:t>
            </a:r>
            <a:r>
              <a:rPr lang="en-US" dirty="0" smtClean="0"/>
              <a:t>").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Ajax (Asynchronous JavaScript And XML)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300" dirty="0" smtClean="0"/>
              <a:t>AJAX is not a new programming language, but a technique for creating better, faster, and more interactive web applications.</a:t>
            </a:r>
          </a:p>
          <a:p>
            <a:pPr lvl="0"/>
            <a:r>
              <a:rPr lang="en-US" sz="2300" dirty="0" smtClean="0"/>
              <a:t>With AJAX, your JavaScript can communicate directly with the server, using the JavaScript </a:t>
            </a:r>
            <a:r>
              <a:rPr lang="en-US" sz="2300" dirty="0" err="1" smtClean="0"/>
              <a:t>XMLHttpRequest</a:t>
            </a:r>
            <a:r>
              <a:rPr lang="en-US" sz="2300" dirty="0" smtClean="0"/>
              <a:t> object. With this object, your JavaScript can trade data with a web server, without reloading the page.</a:t>
            </a:r>
          </a:p>
          <a:p>
            <a:pPr lvl="0"/>
            <a:r>
              <a:rPr lang="en-US" sz="2300" dirty="0" smtClean="0"/>
              <a:t>AJAX uses asynchronous data transfer (HTTP requests) between the browser and the web server, allowing web pages to request small bits of information from the server instead of whole pages.</a:t>
            </a:r>
          </a:p>
          <a:p>
            <a:pPr lvl="0"/>
            <a:r>
              <a:rPr lang="en-US" sz="2300" dirty="0" smtClean="0"/>
              <a:t>The AJAX technique makes Internet applications smaller, faster and more user-friendly.</a:t>
            </a:r>
          </a:p>
          <a:p>
            <a:pPr lvl="0"/>
            <a:r>
              <a:rPr lang="en-US" sz="2300" dirty="0" smtClean="0"/>
              <a:t>AJAX is a browser technology independent of web server software. </a:t>
            </a:r>
            <a:r>
              <a:rPr lang="en-US" sz="2300" b="1" dirty="0" smtClean="0"/>
              <a:t> </a:t>
            </a:r>
            <a:endParaRPr lang="en-US" sz="2300" dirty="0" smtClean="0"/>
          </a:p>
          <a:p>
            <a:endParaRPr lang="en-US" sz="23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is a three-part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Creating an </a:t>
            </a:r>
            <a:r>
              <a:rPr lang="en-US" dirty="0" err="1" smtClean="0"/>
              <a:t>XMLHttpRequest</a:t>
            </a:r>
            <a:r>
              <a:rPr lang="en-US" dirty="0" smtClean="0"/>
              <a:t> object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Specifying and submitting your HTTP request to a web server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Synchronously or asynchronously retrieving the server’s response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XMLHttpRequest</a:t>
            </a:r>
            <a:r>
              <a:rPr lang="en-US" dirty="0" smtClean="0"/>
              <a:t> object consists the following Methods and Properties: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Once an </a:t>
            </a:r>
            <a:r>
              <a:rPr lang="en-US" dirty="0" err="1" smtClean="0"/>
              <a:t>XMLHttpRequest</a:t>
            </a:r>
            <a:r>
              <a:rPr lang="en-US" dirty="0" smtClean="0"/>
              <a:t> object has been created, the next step is to submit a request to a web server. </a:t>
            </a:r>
          </a:p>
          <a:p>
            <a:pPr lvl="0"/>
            <a:r>
              <a:rPr lang="en-US" dirty="0" smtClean="0"/>
              <a:t>First call the open() method to specify the URL you are requesting and the HTTP method of the request: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request = new </a:t>
            </a:r>
            <a:r>
              <a:rPr lang="en-US" dirty="0" err="1" smtClean="0"/>
              <a:t>XMLHttpRequest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// </a:t>
            </a:r>
            <a:r>
              <a:rPr lang="en-US" dirty="0" err="1" smtClean="0"/>
              <a:t>request.open</a:t>
            </a:r>
            <a:r>
              <a:rPr lang="en-US" dirty="0" smtClean="0"/>
              <a:t>(method, </a:t>
            </a:r>
            <a:r>
              <a:rPr lang="en-US" dirty="0" err="1" smtClean="0"/>
              <a:t>url</a:t>
            </a:r>
            <a:r>
              <a:rPr lang="en-US" dirty="0" smtClean="0"/>
              <a:t>, </a:t>
            </a:r>
            <a:r>
              <a:rPr lang="en-US" dirty="0" err="1" smtClean="0"/>
              <a:t>async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// method = “GET”/”POST”/”HEAD” </a:t>
            </a:r>
            <a:r>
              <a:rPr lang="en-US" dirty="0" err="1" smtClean="0"/>
              <a:t>async</a:t>
            </a:r>
            <a:r>
              <a:rPr lang="en-US" dirty="0" smtClean="0"/>
              <a:t> = true(default)/false</a:t>
            </a:r>
          </a:p>
          <a:p>
            <a:pPr>
              <a:buNone/>
            </a:pPr>
            <a:r>
              <a:rPr lang="en-US" dirty="0" err="1" smtClean="0"/>
              <a:t>request.open</a:t>
            </a:r>
            <a:r>
              <a:rPr lang="en-US" dirty="0" smtClean="0"/>
              <a:t>(“GET”, </a:t>
            </a:r>
            <a:r>
              <a:rPr lang="en-US" dirty="0" err="1" smtClean="0"/>
              <a:t>url</a:t>
            </a:r>
            <a:r>
              <a:rPr lang="en-US" dirty="0" smtClean="0"/>
              <a:t>, true);</a:t>
            </a:r>
          </a:p>
          <a:p>
            <a:r>
              <a:rPr lang="en-US" dirty="0" smtClean="0"/>
              <a:t>Second, set any necessary request headers:</a:t>
            </a:r>
          </a:p>
          <a:p>
            <a:pPr>
              <a:buNone/>
            </a:pPr>
            <a:r>
              <a:rPr lang="en-US" dirty="0" err="1" smtClean="0"/>
              <a:t>request.setRequestHeader</a:t>
            </a:r>
            <a:r>
              <a:rPr lang="en-US" dirty="0" smtClean="0"/>
              <a:t>(“User-Agent”, “</a:t>
            </a:r>
            <a:r>
              <a:rPr lang="en-US" dirty="0" err="1" smtClean="0"/>
              <a:t>XMLHttpRequest</a:t>
            </a:r>
            <a:r>
              <a:rPr lang="en-US" dirty="0" smtClean="0"/>
              <a:t>”);</a:t>
            </a:r>
          </a:p>
          <a:p>
            <a:pPr>
              <a:buNone/>
            </a:pPr>
            <a:r>
              <a:rPr lang="en-US" dirty="0" err="1" smtClean="0"/>
              <a:t>request.setRequestHeader</a:t>
            </a:r>
            <a:r>
              <a:rPr lang="en-US" dirty="0" smtClean="0"/>
              <a:t>(“Accept-</a:t>
            </a:r>
            <a:r>
              <a:rPr lang="en-US" dirty="0" err="1" smtClean="0"/>
              <a:t>Language”,”en</a:t>
            </a:r>
            <a:r>
              <a:rPr lang="en-US" dirty="0" smtClean="0"/>
              <a:t>”);</a:t>
            </a:r>
          </a:p>
          <a:p>
            <a:pPr>
              <a:buNone/>
            </a:pPr>
            <a:r>
              <a:rPr lang="en-US" dirty="0" err="1" smtClean="0"/>
              <a:t>request.setRequestHeader</a:t>
            </a:r>
            <a:r>
              <a:rPr lang="en-US" dirty="0" smtClean="0"/>
              <a:t>(“If-Modified-Since”, </a:t>
            </a:r>
            <a:r>
              <a:rPr lang="en-US" dirty="0" err="1" smtClean="0"/>
              <a:t>lastRequestTime.toString</a:t>
            </a:r>
            <a:r>
              <a:rPr lang="en-US" dirty="0" smtClean="0"/>
              <a:t>());</a:t>
            </a:r>
          </a:p>
          <a:p>
            <a:pPr lvl="0"/>
            <a:r>
              <a:rPr lang="en-US" dirty="0" smtClean="0"/>
              <a:t>Third, send the request to the server:</a:t>
            </a:r>
          </a:p>
          <a:p>
            <a:pPr>
              <a:buNone/>
            </a:pPr>
            <a:r>
              <a:rPr lang="en-US" dirty="0" err="1" smtClean="0"/>
              <a:t>request.send</a:t>
            </a:r>
            <a:r>
              <a:rPr lang="en-US" dirty="0" smtClean="0"/>
              <a:t>(null);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Before sending data to the server, we have to explain three important properties of the </a:t>
            </a:r>
            <a:r>
              <a:rPr lang="en-US" dirty="0" err="1" smtClean="0"/>
              <a:t>XMLHttpRequest</a:t>
            </a:r>
            <a:r>
              <a:rPr lang="en-US" dirty="0" smtClean="0"/>
              <a:t> object.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Interpreted, object-based scripting language</a:t>
            </a:r>
            <a:endParaRPr lang="en-US" sz="2800" dirty="0" smtClean="0"/>
          </a:p>
          <a:p>
            <a:pPr lvl="0"/>
            <a:r>
              <a:rPr lang="en-US" dirty="0" smtClean="0"/>
              <a:t>Loosely typed language</a:t>
            </a:r>
            <a:endParaRPr lang="en-US" sz="2800" dirty="0" smtClean="0"/>
          </a:p>
          <a:p>
            <a:pPr lvl="0"/>
            <a:r>
              <a:rPr lang="en-US" dirty="0" smtClean="0"/>
              <a:t>Case sensitive language</a:t>
            </a:r>
            <a:endParaRPr lang="en-US" sz="2800" dirty="0" smtClean="0"/>
          </a:p>
          <a:p>
            <a:pPr lvl="0"/>
            <a:r>
              <a:rPr lang="en-US" dirty="0" smtClean="0"/>
              <a:t>Dot notation</a:t>
            </a:r>
            <a:endParaRPr lang="en-US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Obj.prop_name</a:t>
            </a:r>
            <a:r>
              <a:rPr lang="en-US" dirty="0" smtClean="0"/>
              <a:t> or </a:t>
            </a:r>
            <a:r>
              <a:rPr lang="en-US" dirty="0" err="1" smtClean="0"/>
              <a:t>obj.method</a:t>
            </a:r>
            <a:r>
              <a:rPr lang="en-US" dirty="0" smtClean="0"/>
              <a:t>()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onreadystatechange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After a request to the server, we need a function that can receive the data that is returned by the server.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onreadystatechange</a:t>
            </a:r>
            <a:r>
              <a:rPr lang="en-US" dirty="0" smtClean="0"/>
              <a:t> property stores the function that will process the response from a server. The following code defines an empty function and sets the </a:t>
            </a:r>
            <a:r>
              <a:rPr lang="en-US" dirty="0" err="1" smtClean="0"/>
              <a:t>onreadystatechange</a:t>
            </a:r>
            <a:r>
              <a:rPr lang="en-US" dirty="0" smtClean="0"/>
              <a:t> property at the same time:</a:t>
            </a:r>
            <a:endParaRPr lang="en-US" sz="2400" dirty="0" smtClean="0"/>
          </a:p>
          <a:p>
            <a:pPr lvl="1">
              <a:buNone/>
            </a:pPr>
            <a:r>
              <a:rPr lang="en-US" dirty="0" err="1" smtClean="0"/>
              <a:t>xmlHttp.onreadystatechange</a:t>
            </a:r>
            <a:r>
              <a:rPr lang="en-US" dirty="0" smtClean="0"/>
              <a:t>=function() </a:t>
            </a:r>
            <a:endParaRPr lang="en-US" sz="2400" dirty="0" smtClean="0"/>
          </a:p>
          <a:p>
            <a:pPr lvl="1">
              <a:buNone/>
            </a:pPr>
            <a:r>
              <a:rPr lang="en-US" dirty="0" smtClean="0"/>
              <a:t>{ </a:t>
            </a:r>
            <a:endParaRPr lang="en-US" sz="2400" dirty="0" smtClean="0"/>
          </a:p>
          <a:p>
            <a:pPr lvl="1">
              <a:buNone/>
            </a:pPr>
            <a:r>
              <a:rPr lang="en-US" dirty="0" smtClean="0"/>
              <a:t>      // We are going to write some code here </a:t>
            </a:r>
            <a:endParaRPr lang="en-US" sz="2400" dirty="0" smtClean="0"/>
          </a:p>
          <a:p>
            <a:pPr lvl="1">
              <a:buNone/>
            </a:pPr>
            <a:r>
              <a:rPr lang="en-US" dirty="0" smtClean="0"/>
              <a:t> } 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readyState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err="1" smtClean="0"/>
              <a:t>readyState</a:t>
            </a:r>
            <a:r>
              <a:rPr lang="en-US" dirty="0" smtClean="0"/>
              <a:t> property holds the status of the server's response. Each time the </a:t>
            </a:r>
            <a:r>
              <a:rPr lang="en-US" dirty="0" err="1" smtClean="0"/>
              <a:t>readyState</a:t>
            </a:r>
            <a:r>
              <a:rPr lang="en-US" dirty="0" smtClean="0"/>
              <a:t> changes, the </a:t>
            </a:r>
            <a:r>
              <a:rPr lang="en-US" dirty="0" err="1" smtClean="0"/>
              <a:t>onreadystatechange</a:t>
            </a:r>
            <a:r>
              <a:rPr lang="en-US" dirty="0" smtClean="0"/>
              <a:t> function will be executed.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Here are the possible values for the </a:t>
            </a:r>
            <a:r>
              <a:rPr lang="en-US" dirty="0" err="1" smtClean="0"/>
              <a:t>readyState</a:t>
            </a:r>
            <a:r>
              <a:rPr lang="en-US" dirty="0" smtClean="0"/>
              <a:t> property: </a:t>
            </a:r>
            <a:endParaRPr lang="en-US" sz="2400" dirty="0" smtClean="0"/>
          </a:p>
          <a:p>
            <a:pPr>
              <a:buNone/>
            </a:pPr>
            <a:r>
              <a:rPr lang="en-US" dirty="0" smtClean="0"/>
              <a:t>			State		Description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			0		The request is not initialized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			1		The request has been set up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			2		The request has been sent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			3		The request is in process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			4		The request is complete</a:t>
            </a:r>
            <a:endParaRPr lang="en-US" sz="28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We are going to add an If statement to the </a:t>
            </a:r>
            <a:r>
              <a:rPr lang="en-US" dirty="0" err="1" smtClean="0"/>
              <a:t>onreadystatechange</a:t>
            </a:r>
            <a:r>
              <a:rPr lang="en-US" dirty="0" smtClean="0"/>
              <a:t> function to test if our response is complete (this means that we can get our data):</a:t>
            </a:r>
            <a:endParaRPr lang="en-US" sz="2400" dirty="0" smtClean="0"/>
          </a:p>
          <a:p>
            <a:pPr lvl="2">
              <a:buNone/>
            </a:pPr>
            <a:r>
              <a:rPr lang="en-US" dirty="0" err="1" smtClean="0"/>
              <a:t>xmlHttp.onreadystatechange</a:t>
            </a:r>
            <a:r>
              <a:rPr lang="en-US" dirty="0" smtClean="0"/>
              <a:t>=function()   { </a:t>
            </a:r>
            <a:endParaRPr lang="en-US" sz="2000" dirty="0" smtClean="0"/>
          </a:p>
          <a:p>
            <a:pPr lvl="2">
              <a:buNone/>
            </a:pPr>
            <a:r>
              <a:rPr lang="en-US" dirty="0" smtClean="0"/>
              <a:t>		if(</a:t>
            </a:r>
            <a:r>
              <a:rPr lang="en-US" dirty="0" err="1" smtClean="0"/>
              <a:t>xmlHttp.readyState</a:t>
            </a:r>
            <a:r>
              <a:rPr lang="en-US" dirty="0" smtClean="0"/>
              <a:t>==4) </a:t>
            </a:r>
            <a:endParaRPr lang="en-US" sz="2000" dirty="0" smtClean="0"/>
          </a:p>
          <a:p>
            <a:pPr lvl="2">
              <a:buNone/>
            </a:pPr>
            <a:r>
              <a:rPr lang="en-US" dirty="0" smtClean="0"/>
              <a:t>			{ </a:t>
            </a:r>
            <a:endParaRPr lang="en-US" sz="2000" dirty="0" smtClean="0"/>
          </a:p>
          <a:p>
            <a:pPr lvl="2">
              <a:buNone/>
            </a:pPr>
            <a:r>
              <a:rPr lang="en-US" dirty="0" smtClean="0"/>
              <a:t>			// Get the data from the server's response 				}</a:t>
            </a:r>
            <a:endParaRPr lang="en-US" sz="2000" dirty="0" smtClean="0"/>
          </a:p>
          <a:p>
            <a:pPr lvl="2">
              <a:buNone/>
            </a:pPr>
            <a:r>
              <a:rPr lang="en-US" dirty="0" smtClean="0"/>
              <a:t>	 }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responseText</a:t>
            </a:r>
            <a:r>
              <a:rPr lang="en-US" dirty="0" smtClean="0"/>
              <a:t>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data sent back from the server can be retrieved with the </a:t>
            </a:r>
            <a:r>
              <a:rPr lang="en-US" dirty="0" err="1" smtClean="0"/>
              <a:t>responseText</a:t>
            </a:r>
            <a:r>
              <a:rPr lang="en-US" dirty="0" smtClean="0"/>
              <a:t> property.</a:t>
            </a:r>
            <a:endParaRPr lang="en-US" sz="24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 our code, we will set the value of our "time" input field equal to </a:t>
            </a:r>
            <a:r>
              <a:rPr lang="en-US" dirty="0" err="1" smtClean="0"/>
              <a:t>responseText</a:t>
            </a:r>
            <a:r>
              <a:rPr lang="en-US" dirty="0" smtClean="0"/>
              <a:t>:</a:t>
            </a:r>
            <a:endParaRPr lang="en-US" sz="2400" dirty="0" smtClean="0"/>
          </a:p>
          <a:p>
            <a:pPr>
              <a:buNone/>
            </a:pPr>
            <a:r>
              <a:rPr lang="en-US" dirty="0" err="1" smtClean="0"/>
              <a:t>xmlHttp.onreadystatechange</a:t>
            </a:r>
            <a:r>
              <a:rPr lang="en-US" dirty="0" smtClean="0"/>
              <a:t>=function() { 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		if(</a:t>
            </a:r>
            <a:r>
              <a:rPr lang="en-US" dirty="0" err="1" smtClean="0"/>
              <a:t>xmlHttp.readyState</a:t>
            </a:r>
            <a:r>
              <a:rPr lang="en-US" dirty="0" smtClean="0"/>
              <a:t>==4) { 						</a:t>
            </a:r>
            <a:r>
              <a:rPr lang="en-US" dirty="0" err="1" smtClean="0"/>
              <a:t>document.myForm.time.value</a:t>
            </a:r>
            <a:r>
              <a:rPr lang="en-US" dirty="0" smtClean="0"/>
              <a:t>=</a:t>
            </a:r>
            <a:r>
              <a:rPr lang="en-US" dirty="0" err="1" smtClean="0"/>
              <a:t>xmlHttp.responseText</a:t>
            </a:r>
            <a:r>
              <a:rPr lang="en-US" dirty="0" smtClean="0"/>
              <a:t>; </a:t>
            </a:r>
            <a:endParaRPr lang="en-US" sz="2800" dirty="0" smtClean="0"/>
          </a:p>
          <a:p>
            <a:pPr>
              <a:buNone/>
            </a:pPr>
            <a:r>
              <a:rPr lang="en-US" dirty="0" smtClean="0"/>
              <a:t>		}</a:t>
            </a:r>
            <a:endParaRPr lang="en-US" sz="2800" dirty="0" smtClean="0"/>
          </a:p>
          <a:p>
            <a:pPr>
              <a:buNone/>
            </a:pPr>
            <a:r>
              <a:rPr lang="en-US" smtClean="0"/>
              <a:t> </a:t>
            </a:r>
            <a:r>
              <a:rPr lang="en-US" dirty="0" smtClean="0"/>
              <a:t>}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Ajax sample – get with </a:t>
            </a:r>
            <a:r>
              <a:rPr lang="en-US" smtClean="0"/>
              <a:t>string data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http://fog.ccsf.edu/~</a:t>
            </a:r>
            <a:r>
              <a:rPr lang="en-US" dirty="0" smtClean="0">
                <a:hlinkClick r:id="rId2"/>
              </a:rPr>
              <a:t>hyip/cnit133/10/in_class_samples/ajax_sample.html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http://fog.ccsf.edu/~</a:t>
            </a:r>
            <a:r>
              <a:rPr lang="en-US" dirty="0" smtClean="0">
                <a:hlinkClick r:id="rId3"/>
              </a:rPr>
              <a:t>hyip/cnit133/10/in_class_samples/ajax_sample_php.txt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// single line comment</a:t>
            </a:r>
          </a:p>
          <a:p>
            <a:r>
              <a:rPr lang="en-US" dirty="0" smtClean="0"/>
              <a:t>/* multiple lines comments. */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Identifiers (variable names/function names/label names): first character must be letter or underscore, subsequent characters can be letters, digits, or underscores.</a:t>
            </a:r>
          </a:p>
          <a:p>
            <a:r>
              <a:rPr lang="en-US" dirty="0" smtClean="0"/>
              <a:t>Reserved words: words that make up of the JavaScript language (Cannot be used as identifiers).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put 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defined in &lt;head&gt; section (global variables, function definitions), called from &lt;body&gt; section.</a:t>
            </a:r>
          </a:p>
          <a:p>
            <a:pPr lvl="0"/>
            <a:r>
              <a:rPr lang="en-US" dirty="0" smtClean="0"/>
              <a:t>inline with HTML as an event handler.</a:t>
            </a:r>
          </a:p>
          <a:p>
            <a:pPr lvl="0"/>
            <a:r>
              <a:rPr lang="en-US" dirty="0" smtClean="0"/>
              <a:t>external JavaScript file (xx.js)</a:t>
            </a:r>
          </a:p>
          <a:p>
            <a:pPr lvl="0"/>
            <a:r>
              <a:rPr lang="en-US" dirty="0" smtClean="0"/>
              <a:t>inline using JavaScript pseudo-protocol (</a:t>
            </a:r>
            <a:r>
              <a:rPr lang="en-US" dirty="0" err="1" smtClean="0"/>
              <a:t>href</a:t>
            </a:r>
            <a:r>
              <a:rPr lang="en-US" dirty="0" smtClean="0"/>
              <a:t>=”</a:t>
            </a:r>
            <a:r>
              <a:rPr lang="en-US" dirty="0" err="1" smtClean="0"/>
              <a:t>javascript</a:t>
            </a:r>
            <a:r>
              <a:rPr lang="en-US" dirty="0" smtClean="0"/>
              <a:t>: ….)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primitive data types (Number, String, Boolean), </a:t>
            </a:r>
          </a:p>
          <a:p>
            <a:r>
              <a:rPr lang="en-US" dirty="0" smtClean="0"/>
              <a:t>one composite data type (object) which is either object or array, </a:t>
            </a:r>
          </a:p>
          <a:p>
            <a:r>
              <a:rPr lang="en-US" dirty="0" smtClean="0"/>
              <a:t>and four special values (null, undefined, </a:t>
            </a:r>
            <a:r>
              <a:rPr lang="en-US" dirty="0" err="1" smtClean="0"/>
              <a:t>NaN</a:t>
            </a:r>
            <a:r>
              <a:rPr lang="en-US" dirty="0" smtClean="0"/>
              <a:t>, Infinity).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Output to the existing document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document.write</a:t>
            </a:r>
            <a:r>
              <a:rPr lang="en-US" dirty="0" smtClean="0"/>
              <a:t>(multiple arguments separated by comma);</a:t>
            </a:r>
          </a:p>
          <a:p>
            <a:r>
              <a:rPr lang="en-US" b="1" dirty="0" smtClean="0"/>
              <a:t>Output message to another window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alert(single argument);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Conditional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if statement:</a:t>
            </a:r>
          </a:p>
          <a:p>
            <a:pPr marL="514350" indent="-514350">
              <a:buNone/>
            </a:pPr>
            <a:r>
              <a:rPr lang="en-US" dirty="0" smtClean="0"/>
              <a:t>if  (condition) {</a:t>
            </a:r>
          </a:p>
          <a:p>
            <a:pPr marL="514350" indent="-514350">
              <a:buNone/>
            </a:pPr>
            <a:r>
              <a:rPr lang="en-US" dirty="0" smtClean="0"/>
              <a:t>	true statements;</a:t>
            </a:r>
          </a:p>
          <a:p>
            <a:pPr marL="514350" indent="-514350">
              <a:buNone/>
            </a:pPr>
            <a:r>
              <a:rPr lang="en-US" dirty="0" smtClean="0"/>
              <a:t>} else {</a:t>
            </a:r>
          </a:p>
          <a:p>
            <a:pPr marL="514350" indent="-514350">
              <a:buNone/>
            </a:pPr>
            <a:r>
              <a:rPr lang="en-US" dirty="0" smtClean="0"/>
              <a:t>	false statements;</a:t>
            </a:r>
          </a:p>
          <a:p>
            <a:pPr marL="514350" indent="-514350">
              <a:buNone/>
            </a:pPr>
            <a:r>
              <a:rPr lang="en-US" dirty="0" smtClean="0"/>
              <a:t>}</a:t>
            </a:r>
          </a:p>
          <a:p>
            <a:pPr marL="514350" indent="-514350">
              <a:buNone/>
            </a:pPr>
            <a:r>
              <a:rPr lang="en-US" dirty="0" smtClean="0"/>
              <a:t> </a:t>
            </a:r>
          </a:p>
          <a:p>
            <a:pPr marL="514350" lvl="0" indent="-514350">
              <a:buNone/>
            </a:pPr>
            <a:r>
              <a:rPr lang="en-US" dirty="0" smtClean="0"/>
              <a:t>2)	condition statement:</a:t>
            </a:r>
          </a:p>
          <a:p>
            <a:pPr marL="514350" indent="-514350">
              <a:buNone/>
            </a:pPr>
            <a:r>
              <a:rPr lang="en-US" dirty="0" smtClean="0"/>
              <a:t>(condition) ?  true statement : false statement 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n-US" dirty="0" smtClean="0"/>
              <a:t>for-loop</a:t>
            </a:r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=1; </a:t>
            </a:r>
            <a:r>
              <a:rPr lang="en-US" dirty="0" err="1" smtClean="0"/>
              <a:t>i</a:t>
            </a:r>
            <a:r>
              <a:rPr lang="en-US" dirty="0" smtClean="0"/>
              <a:t>&lt;=3;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pPr>
              <a:buNone/>
            </a:pPr>
            <a:r>
              <a:rPr lang="en-US" dirty="0" smtClean="0"/>
              <a:t>	JavaScript statements executed three times;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 marL="514350" lvl="0" indent="-514350">
              <a:buNone/>
            </a:pPr>
            <a:r>
              <a:rPr lang="en-US" dirty="0" smtClean="0"/>
              <a:t>2)	while-loop</a:t>
            </a:r>
          </a:p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1;</a:t>
            </a:r>
          </a:p>
          <a:p>
            <a:pPr>
              <a:buNone/>
            </a:pPr>
            <a:r>
              <a:rPr lang="en-US" dirty="0" smtClean="0"/>
              <a:t>while (</a:t>
            </a:r>
            <a:r>
              <a:rPr lang="en-US" dirty="0" err="1" smtClean="0"/>
              <a:t>i</a:t>
            </a:r>
            <a:r>
              <a:rPr lang="en-US" dirty="0" smtClean="0"/>
              <a:t> &lt;= 3) {</a:t>
            </a:r>
          </a:p>
          <a:p>
            <a:pPr>
              <a:buNone/>
            </a:pPr>
            <a:r>
              <a:rPr lang="en-US" dirty="0" smtClean="0"/>
              <a:t>	JavaScript statements executed three times;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</a:t>
            </a:r>
            <a:r>
              <a:rPr lang="en-US" dirty="0" smtClean="0"/>
              <a:t>++;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1956</TotalTime>
  <Words>845</Words>
  <Application>Microsoft Office PowerPoint</Application>
  <PresentationFormat>On-screen Show (4:3)</PresentationFormat>
  <Paragraphs>165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JavaScript and Ajax</vt:lpstr>
      <vt:lpstr>JavaScript</vt:lpstr>
      <vt:lpstr>JavaScript Comments</vt:lpstr>
      <vt:lpstr>JavaScript Identifiers</vt:lpstr>
      <vt:lpstr>Where to put JavaScript</vt:lpstr>
      <vt:lpstr>JavaScript Data Types</vt:lpstr>
      <vt:lpstr>JavaScript Outputs</vt:lpstr>
      <vt:lpstr>JavaScript Conditional Statements</vt:lpstr>
      <vt:lpstr>JavaScript Loops</vt:lpstr>
      <vt:lpstr>JavaScript Functions</vt:lpstr>
      <vt:lpstr>Function Call without Argument</vt:lpstr>
      <vt:lpstr>JavaScript Function Call with Argument</vt:lpstr>
      <vt:lpstr>JavaScript Function Call with Return Data</vt:lpstr>
      <vt:lpstr>HTML Document Object Model (DOM)</vt:lpstr>
      <vt:lpstr>Ajax (Asynchronous JavaScript And XML)</vt:lpstr>
      <vt:lpstr>Ajax is a three-part process</vt:lpstr>
      <vt:lpstr>One Object</vt:lpstr>
      <vt:lpstr>Two Methods</vt:lpstr>
      <vt:lpstr>Three Properties</vt:lpstr>
      <vt:lpstr>The onreadystatechange Property</vt:lpstr>
      <vt:lpstr>The readyState Property</vt:lpstr>
      <vt:lpstr>The responseText Property</vt:lpstr>
      <vt:lpstr>Ajax sample – get with string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 Formed XML</dc:title>
  <dc:creator>Hans</dc:creator>
  <cp:lastModifiedBy>Hans</cp:lastModifiedBy>
  <cp:revision>193</cp:revision>
  <dcterms:created xsi:type="dcterms:W3CDTF">2016-02-01T23:15:25Z</dcterms:created>
  <dcterms:modified xsi:type="dcterms:W3CDTF">2016-04-17T21:42:01Z</dcterms:modified>
</cp:coreProperties>
</file>