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473" r:id="rId3"/>
    <p:sldId id="474" r:id="rId4"/>
    <p:sldId id="47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5D5A1-A266-448B-9C5D-08340C099E68}" type="datetimeFigureOut">
              <a:rPr lang="en-US" smtClean="0"/>
              <a:pPr/>
              <a:t>4/23/2016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772935-D866-41AF-8D3C-881AD185C7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371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3E5D1-F0F9-4E7F-AD65-B37D77105A06}" type="datetimeFigureOut">
              <a:rPr lang="en-US" smtClean="0"/>
              <a:pPr/>
              <a:t>4/23/2016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fog.ccsf.edu/~hyip/cnit133/10/json/00_note_json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fog.ccsf.edu/~hyip/cnit133/10/json/11_note_json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fog.ccsf.edu/~hyip/cnit133/10/json/22_note_jquery_json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JSON with Ajax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13</a:t>
            </a:r>
          </a:p>
          <a:p>
            <a:r>
              <a:rPr lang="en-US" dirty="0" smtClean="0"/>
              <a:t>Web site: http://fog.ccsf.edu/~hyip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JSON + Ajax with JavaScript function (</a:t>
            </a:r>
            <a:r>
              <a:rPr lang="en-US" dirty="0" err="1" smtClean="0"/>
              <a:t>JSON.parse</a:t>
            </a:r>
            <a:r>
              <a:rPr lang="en-US" dirty="0" smtClean="0"/>
              <a:t>(text))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hlinkClick r:id="rId2"/>
              </a:rPr>
              <a:t>http://fog.ccsf.edu/~</a:t>
            </a:r>
            <a:r>
              <a:rPr lang="en-US" dirty="0" smtClean="0">
                <a:hlinkClick r:id="rId2"/>
              </a:rPr>
              <a:t>hyip/cnit133/10/json/00_note_json.html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JSON + Ajax with </a:t>
            </a:r>
            <a:r>
              <a:rPr lang="en-US" dirty="0" err="1" smtClean="0"/>
              <a:t>jQuery</a:t>
            </a:r>
            <a:r>
              <a:rPr lang="en-US" dirty="0" smtClean="0"/>
              <a:t> function (</a:t>
            </a:r>
            <a:r>
              <a:rPr lang="en-US" dirty="0" err="1" smtClean="0"/>
              <a:t>parseJSON</a:t>
            </a:r>
            <a:r>
              <a:rPr lang="en-US" dirty="0" smtClean="0"/>
              <a:t>(text))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http://fog.ccsf.edu/~</a:t>
            </a:r>
            <a:r>
              <a:rPr lang="en-US" dirty="0" smtClean="0">
                <a:hlinkClick r:id="rId2"/>
              </a:rPr>
              <a:t>hyip/cnit133/10/json/11_note_json.html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JSON </a:t>
            </a:r>
            <a:r>
              <a:rPr lang="en-US" smtClean="0"/>
              <a:t>+ Ajax + </a:t>
            </a:r>
            <a:r>
              <a:rPr lang="en-US" dirty="0" err="1" smtClean="0"/>
              <a:t>jQuery</a:t>
            </a:r>
            <a:r>
              <a:rPr lang="en-US" dirty="0" smtClean="0"/>
              <a:t> with Ajax function ($.</a:t>
            </a:r>
            <a:r>
              <a:rPr lang="en-US" dirty="0" err="1" smtClean="0"/>
              <a:t>ajax</a:t>
            </a:r>
            <a:r>
              <a:rPr lang="en-US" dirty="0" smtClean="0"/>
              <a:t>({…}))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http://fog.ccsf.edu/~</a:t>
            </a:r>
            <a:r>
              <a:rPr lang="en-US" dirty="0" smtClean="0">
                <a:hlinkClick r:id="rId2"/>
              </a:rPr>
              <a:t>hyip/cnit133/10/json/22_note_jquery_json.html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2091</TotalTime>
  <Words>57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JSON with Ajax</vt:lpstr>
      <vt:lpstr>JSON + Ajax with JavaScript function (JSON.parse(text))</vt:lpstr>
      <vt:lpstr>JSON + Ajax with jQuery function (parseJSON(text))</vt:lpstr>
      <vt:lpstr>JSON + Ajax + jQuery with Ajax function ($.ajax({…}))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Well Formed XML</dc:title>
  <dc:creator>Hans</dc:creator>
  <cp:lastModifiedBy>Hans</cp:lastModifiedBy>
  <cp:revision>213</cp:revision>
  <dcterms:created xsi:type="dcterms:W3CDTF">2016-02-01T23:15:25Z</dcterms:created>
  <dcterms:modified xsi:type="dcterms:W3CDTF">2016-04-23T23:04:47Z</dcterms:modified>
</cp:coreProperties>
</file>