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3/01/in_class_samples/cgi_get_samples/cgi_g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 and Ajax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CGI </a:t>
            </a:r>
            <a:r>
              <a:rPr lang="en-US" dirty="0" smtClean="0"/>
              <a:t>Review)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 (get) – CGI (</a:t>
            </a:r>
            <a:r>
              <a:rPr lang="en-US" dirty="0" err="1" smtClean="0"/>
              <a:t>php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&lt;form action="http://hills.ccsf.edu/~</a:t>
            </a:r>
            <a:r>
              <a:rPr lang="en-US" sz="2200" dirty="0" err="1" smtClean="0"/>
              <a:t>myid</a:t>
            </a:r>
            <a:r>
              <a:rPr lang="en-US" sz="2200" dirty="0" smtClean="0"/>
              <a:t>/</a:t>
            </a:r>
            <a:r>
              <a:rPr lang="en-US" sz="2200" dirty="0" err="1" smtClean="0"/>
              <a:t>php</a:t>
            </a:r>
            <a:r>
              <a:rPr lang="en-US" sz="2200" dirty="0" smtClean="0"/>
              <a:t>/</a:t>
            </a:r>
            <a:r>
              <a:rPr lang="en-US" sz="2200" dirty="0" err="1" smtClean="0"/>
              <a:t>cgi_get.php</a:t>
            </a:r>
            <a:r>
              <a:rPr lang="en-US" sz="2200" dirty="0" smtClean="0"/>
              <a:t>" method="get"&gt;</a:t>
            </a:r>
          </a:p>
          <a:p>
            <a:endParaRPr lang="en-US" dirty="0" smtClean="0"/>
          </a:p>
          <a:p>
            <a:r>
              <a:rPr lang="en-US" dirty="0" smtClean="0"/>
              <a:t>You must create a </a:t>
            </a:r>
            <a:r>
              <a:rPr lang="en-US" dirty="0" err="1" smtClean="0"/>
              <a:t>php</a:t>
            </a:r>
            <a:r>
              <a:rPr lang="en-US" dirty="0" smtClean="0"/>
              <a:t> directory within </a:t>
            </a:r>
            <a:r>
              <a:rPr lang="en-US" dirty="0" err="1" smtClean="0"/>
              <a:t>public_html</a:t>
            </a:r>
            <a:r>
              <a:rPr lang="en-US" dirty="0" smtClean="0"/>
              <a:t> on the hills server and give this </a:t>
            </a:r>
            <a:r>
              <a:rPr lang="en-US" dirty="0" err="1" smtClean="0"/>
              <a:t>php</a:t>
            </a:r>
            <a:r>
              <a:rPr lang="en-US" dirty="0" smtClean="0"/>
              <a:t> directory an </a:t>
            </a:r>
            <a:r>
              <a:rPr lang="en-US" dirty="0" err="1" smtClean="0"/>
              <a:t>unix</a:t>
            </a:r>
            <a:r>
              <a:rPr lang="en-US" dirty="0" smtClean="0"/>
              <a:t> permission of 711</a:t>
            </a:r>
          </a:p>
          <a:p>
            <a:r>
              <a:rPr lang="en-US" dirty="0" smtClean="0"/>
              <a:t>Then, put all the </a:t>
            </a:r>
            <a:r>
              <a:rPr lang="en-US" dirty="0" err="1" smtClean="0"/>
              <a:t>php</a:t>
            </a:r>
            <a:r>
              <a:rPr lang="en-US" dirty="0" smtClean="0"/>
              <a:t> scripts inside this </a:t>
            </a:r>
            <a:r>
              <a:rPr lang="en-US" dirty="0" err="1" smtClean="0"/>
              <a:t>php</a:t>
            </a:r>
            <a:r>
              <a:rPr lang="en-US" dirty="0" smtClean="0"/>
              <a:t> directory</a:t>
            </a:r>
          </a:p>
          <a:p>
            <a:r>
              <a:rPr lang="en-US" dirty="0" smtClean="0"/>
              <a:t>All other scripts will be put in the </a:t>
            </a:r>
            <a:r>
              <a:rPr lang="en-US" dirty="0" err="1" smtClean="0"/>
              <a:t>cgi</a:t>
            </a:r>
            <a:r>
              <a:rPr lang="en-US" dirty="0" smtClean="0"/>
              <a:t>-bin directory under </a:t>
            </a:r>
            <a:r>
              <a:rPr lang="en-US" dirty="0" err="1" smtClean="0"/>
              <a:t>public_html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[See </a:t>
            </a:r>
            <a:r>
              <a:rPr lang="en-US" dirty="0" err="1" smtClean="0">
                <a:hlinkClick r:id="rId2"/>
              </a:rPr>
              <a:t>cgi</a:t>
            </a:r>
            <a:r>
              <a:rPr lang="en-US" dirty="0" smtClean="0">
                <a:hlinkClick r:id="rId2"/>
              </a:rPr>
              <a:t> sample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1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CGI program (</a:t>
            </a:r>
            <a:r>
              <a:rPr lang="en-US" dirty="0" err="1" smtClean="0"/>
              <a:t>cgi_get.php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&lt;head&gt;&lt;title&gt;PHP get method&lt;/title&gt;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Your Name: &lt;?</a:t>
            </a:r>
            <a:r>
              <a:rPr lang="en-US" dirty="0" err="1"/>
              <a:t>php</a:t>
            </a:r>
            <a:r>
              <a:rPr lang="en-US" dirty="0"/>
              <a:t> echo "$_GET[name]";  ?&gt; 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0" indent="0">
              <a:buNone/>
            </a:pPr>
            <a:r>
              <a:rPr lang="en-US" dirty="0"/>
              <a:t>Your Email: &lt;?</a:t>
            </a:r>
            <a:r>
              <a:rPr lang="en-US" dirty="0" err="1"/>
              <a:t>php</a:t>
            </a:r>
            <a:r>
              <a:rPr lang="en-US" dirty="0"/>
              <a:t> echo "$_GET[email]"; ?&gt; 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0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JavaScript and Ajax (CGI Review)</vt:lpstr>
      <vt:lpstr>HTML Form (get) – CGI (php)</vt:lpstr>
      <vt:lpstr>Sample CGI program (cgi_get.php)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and Ajax</dc:title>
  <dc:creator>Hans</dc:creator>
  <cp:lastModifiedBy>YIP, HANS C</cp:lastModifiedBy>
  <cp:revision>24</cp:revision>
  <dcterms:created xsi:type="dcterms:W3CDTF">2016-02-02T18:46:30Z</dcterms:created>
  <dcterms:modified xsi:type="dcterms:W3CDTF">2016-02-03T01:33:11Z</dcterms:modified>
</cp:coreProperties>
</file>