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24C840-DA90-427B-9319-567B988039EE}" type="datetimeFigureOut">
              <a:rPr lang="en-US" smtClean="0"/>
              <a:pPr/>
              <a:t>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0D76F-4B41-4998-960F-B749DEB315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24C840-DA90-427B-9319-567B988039EE}" type="datetimeFigureOut">
              <a:rPr lang="en-US" smtClean="0"/>
              <a:pPr/>
              <a:t>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0D76F-4B41-4998-960F-B749DEB315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24C840-DA90-427B-9319-567B988039EE}" type="datetimeFigureOut">
              <a:rPr lang="en-US" smtClean="0"/>
              <a:pPr/>
              <a:t>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0D76F-4B41-4998-960F-B749DEB315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24C840-DA90-427B-9319-567B988039EE}" type="datetimeFigureOut">
              <a:rPr lang="en-US" smtClean="0"/>
              <a:pPr/>
              <a:t>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0D76F-4B41-4998-960F-B749DEB315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24C840-DA90-427B-9319-567B988039EE}" type="datetimeFigureOut">
              <a:rPr lang="en-US" smtClean="0"/>
              <a:pPr/>
              <a:t>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0D76F-4B41-4998-960F-B749DEB315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24C840-DA90-427B-9319-567B988039EE}" type="datetimeFigureOut">
              <a:rPr lang="en-US" smtClean="0"/>
              <a:pPr/>
              <a:t>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90D76F-4B41-4998-960F-B749DEB315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24C840-DA90-427B-9319-567B988039EE}" type="datetimeFigureOut">
              <a:rPr lang="en-US" smtClean="0"/>
              <a:pPr/>
              <a:t>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90D76F-4B41-4998-960F-B749DEB315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24C840-DA90-427B-9319-567B988039EE}" type="datetimeFigureOut">
              <a:rPr lang="en-US" smtClean="0"/>
              <a:pPr/>
              <a:t>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90D76F-4B41-4998-960F-B749DEB315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24C840-DA90-427B-9319-567B988039EE}" type="datetimeFigureOut">
              <a:rPr lang="en-US" smtClean="0"/>
              <a:pPr/>
              <a:t>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90D76F-4B41-4998-960F-B749DEB315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24C840-DA90-427B-9319-567B988039EE}" type="datetimeFigureOut">
              <a:rPr lang="en-US" smtClean="0"/>
              <a:pPr/>
              <a:t>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90D76F-4B41-4998-960F-B749DEB315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24C840-DA90-427B-9319-567B988039EE}" type="datetimeFigureOut">
              <a:rPr lang="en-US" smtClean="0"/>
              <a:pPr/>
              <a:t>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90D76F-4B41-4998-960F-B749DEB315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24C840-DA90-427B-9319-567B988039EE}" type="datetimeFigureOut">
              <a:rPr lang="en-US" smtClean="0"/>
              <a:pPr/>
              <a:t>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90D76F-4B41-4998-960F-B749DEB3159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appinventor.mit.edu/explore/ai2/share.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appinventor.mit.edu/explore/about-u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appinventor.mit.edu/explore/get-started.html" TargetMode="External"/><Relationship Id="rId2" Type="http://schemas.openxmlformats.org/officeDocument/2006/relationships/hyperlink" Target="http://ai2.appinventor.mit.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appinventor.mit.edu/explore/ai2/setup.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appinventor.mit.edu/explore/ai2/setup-device-wifi.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appinventor.mit.edu/explore/designer-blocks.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appinventor.mit.edu/explore/ai2/beginner-video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MIT App Inventor</a:t>
            </a:r>
            <a:endParaRPr lang="en-US" dirty="0"/>
          </a:p>
        </p:txBody>
      </p:sp>
      <p:sp>
        <p:nvSpPr>
          <p:cNvPr id="3" name="Subtitle 2"/>
          <p:cNvSpPr>
            <a:spLocks noGrp="1"/>
          </p:cNvSpPr>
          <p:nvPr>
            <p:ph type="subTitle" idx="1"/>
          </p:nvPr>
        </p:nvSpPr>
        <p:spPr/>
        <p:txBody>
          <a:bodyPr/>
          <a:lstStyle/>
          <a:p>
            <a:r>
              <a:rPr lang="en-US" dirty="0" smtClean="0"/>
              <a:t>By Hans Yip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Packing and Sharing Apps</a:t>
            </a:r>
            <a:endParaRPr lang="en-US" dirty="0"/>
          </a:p>
        </p:txBody>
      </p:sp>
      <p:sp>
        <p:nvSpPr>
          <p:cNvPr id="3" name="Content Placeholder 2"/>
          <p:cNvSpPr>
            <a:spLocks noGrp="1"/>
          </p:cNvSpPr>
          <p:nvPr>
            <p:ph idx="1"/>
          </p:nvPr>
        </p:nvSpPr>
        <p:spPr/>
        <p:txBody>
          <a:bodyPr/>
          <a:lstStyle/>
          <a:p>
            <a:r>
              <a:rPr lang="en-US" dirty="0" smtClean="0"/>
              <a:t>After you have built an App, you can package it for your phone and share it with friends.</a:t>
            </a:r>
          </a:p>
          <a:p>
            <a:r>
              <a:rPr lang="en-US" dirty="0" smtClean="0">
                <a:hlinkClick r:id="rId2"/>
              </a:rPr>
              <a:t>http://appinventor.mit.edu/explore/ai2/share.html</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92500"/>
          </a:bodyPr>
          <a:lstStyle/>
          <a:p>
            <a:r>
              <a:rPr lang="en-US" dirty="0" smtClean="0"/>
              <a:t>What is a Smartphone?</a:t>
            </a:r>
          </a:p>
          <a:p>
            <a:pPr lvl="1">
              <a:buFont typeface="Wingdings" pitchFamily="2" charset="2"/>
              <a:buChar char="q"/>
            </a:pPr>
            <a:r>
              <a:rPr lang="en-US" dirty="0" smtClean="0"/>
              <a:t> A </a:t>
            </a:r>
            <a:r>
              <a:rPr lang="en-US" dirty="0" err="1" smtClean="0"/>
              <a:t>smartphone</a:t>
            </a:r>
            <a:r>
              <a:rPr lang="en-US" dirty="0" smtClean="0"/>
              <a:t> is a </a:t>
            </a:r>
            <a:r>
              <a:rPr lang="en-US" dirty="0" err="1" smtClean="0"/>
              <a:t>cellphone</a:t>
            </a:r>
            <a:r>
              <a:rPr lang="en-US" dirty="0" smtClean="0"/>
              <a:t> combined with a handheld computer in which you can make phone calls and other computer functions such as internet access and capable of running downloaded apps.</a:t>
            </a:r>
          </a:p>
          <a:p>
            <a:r>
              <a:rPr lang="en-US" dirty="0" smtClean="0"/>
              <a:t>What is a mobile operating system? (Mobile OS)</a:t>
            </a:r>
          </a:p>
          <a:p>
            <a:pPr lvl="1">
              <a:buFont typeface="Wingdings" pitchFamily="2" charset="2"/>
              <a:buChar char="q"/>
            </a:pPr>
            <a:r>
              <a:rPr lang="en-US" dirty="0"/>
              <a:t>	</a:t>
            </a:r>
            <a:r>
              <a:rPr lang="en-US" dirty="0" smtClean="0"/>
              <a:t>A mobile operating system (Mobile OS) is an Operating System for </a:t>
            </a:r>
            <a:r>
              <a:rPr lang="en-US" dirty="0" err="1" smtClean="0"/>
              <a:t>smartphones</a:t>
            </a:r>
            <a:r>
              <a:rPr lang="en-US" dirty="0" smtClean="0"/>
              <a:t>, tablets, or other mobile devices.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Mobile OS</a:t>
            </a:r>
            <a:endParaRPr lang="en-US" dirty="0"/>
          </a:p>
        </p:txBody>
      </p:sp>
      <p:graphicFrame>
        <p:nvGraphicFramePr>
          <p:cNvPr id="4" name="Content Placeholder 3"/>
          <p:cNvGraphicFramePr>
            <a:graphicFrameLocks noGrp="1"/>
          </p:cNvGraphicFramePr>
          <p:nvPr>
            <p:ph idx="1"/>
          </p:nvPr>
        </p:nvGraphicFramePr>
        <p:xfrm>
          <a:off x="457200" y="1600200"/>
          <a:ext cx="8229600" cy="14833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Platform</a:t>
                      </a:r>
                      <a:endParaRPr lang="en-US" dirty="0"/>
                    </a:p>
                  </a:txBody>
                  <a:tcPr/>
                </a:tc>
                <a:tc>
                  <a:txBody>
                    <a:bodyPr/>
                    <a:lstStyle/>
                    <a:p>
                      <a:r>
                        <a:rPr lang="en-US" dirty="0" smtClean="0"/>
                        <a:t>Developed</a:t>
                      </a:r>
                      <a:r>
                        <a:rPr lang="en-US" baseline="0" dirty="0" smtClean="0"/>
                        <a:t> by</a:t>
                      </a:r>
                      <a:endParaRPr lang="en-US" dirty="0"/>
                    </a:p>
                  </a:txBody>
                  <a:tcPr/>
                </a:tc>
              </a:tr>
              <a:tr h="370840">
                <a:tc>
                  <a:txBody>
                    <a:bodyPr/>
                    <a:lstStyle/>
                    <a:p>
                      <a:r>
                        <a:rPr lang="en-US" dirty="0" err="1" smtClean="0"/>
                        <a:t>iOS</a:t>
                      </a:r>
                      <a:r>
                        <a:rPr lang="en-US" dirty="0" smtClean="0"/>
                        <a:t> </a:t>
                      </a:r>
                      <a:r>
                        <a:rPr lang="en-US" dirty="0" smtClean="0"/>
                        <a:t>11.x</a:t>
                      </a:r>
                      <a:endParaRPr lang="en-US" dirty="0"/>
                    </a:p>
                  </a:txBody>
                  <a:tcPr/>
                </a:tc>
                <a:tc>
                  <a:txBody>
                    <a:bodyPr/>
                    <a:lstStyle/>
                    <a:p>
                      <a:r>
                        <a:rPr lang="en-US" dirty="0" smtClean="0"/>
                        <a:t>Apple</a:t>
                      </a:r>
                      <a:endParaRPr lang="en-US" dirty="0"/>
                    </a:p>
                  </a:txBody>
                  <a:tcPr/>
                </a:tc>
              </a:tr>
              <a:tr h="370840">
                <a:tc>
                  <a:txBody>
                    <a:bodyPr/>
                    <a:lstStyle/>
                    <a:p>
                      <a:r>
                        <a:rPr lang="en-US" dirty="0" smtClean="0"/>
                        <a:t>Android </a:t>
                      </a:r>
                      <a:r>
                        <a:rPr lang="en-US" smtClean="0"/>
                        <a:t>8.x Oreo</a:t>
                      </a:r>
                      <a:endParaRPr lang="en-US" dirty="0"/>
                    </a:p>
                  </a:txBody>
                  <a:tcPr/>
                </a:tc>
                <a:tc>
                  <a:txBody>
                    <a:bodyPr/>
                    <a:lstStyle/>
                    <a:p>
                      <a:r>
                        <a:rPr lang="en-US" dirty="0" smtClean="0"/>
                        <a:t>Goggle</a:t>
                      </a:r>
                      <a:endParaRPr lang="en-US" dirty="0"/>
                    </a:p>
                  </a:txBody>
                  <a:tcPr/>
                </a:tc>
              </a:tr>
              <a:tr h="370840">
                <a:tc>
                  <a:txBody>
                    <a:bodyPr/>
                    <a:lstStyle/>
                    <a:p>
                      <a:r>
                        <a:rPr lang="en-US" dirty="0" smtClean="0"/>
                        <a:t>Windows 10 Mobile</a:t>
                      </a:r>
                      <a:endParaRPr lang="en-US" dirty="0"/>
                    </a:p>
                  </a:txBody>
                  <a:tcPr/>
                </a:tc>
                <a:tc>
                  <a:txBody>
                    <a:bodyPr/>
                    <a:lstStyle/>
                    <a:p>
                      <a:r>
                        <a:rPr lang="en-US" dirty="0" smtClean="0"/>
                        <a:t>Microsoft</a:t>
                      </a:r>
                      <a:endParaRPr lang="en-US"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MIT App Inventor?</a:t>
            </a:r>
            <a:endParaRPr lang="en-US" dirty="0"/>
          </a:p>
        </p:txBody>
      </p:sp>
      <p:sp>
        <p:nvSpPr>
          <p:cNvPr id="3" name="Content Placeholder 2"/>
          <p:cNvSpPr>
            <a:spLocks noGrp="1"/>
          </p:cNvSpPr>
          <p:nvPr>
            <p:ph idx="1"/>
          </p:nvPr>
        </p:nvSpPr>
        <p:spPr/>
        <p:txBody>
          <a:bodyPr/>
          <a:lstStyle/>
          <a:p>
            <a:r>
              <a:rPr lang="en-US" dirty="0" smtClean="0"/>
              <a:t>MIT App Inventor is a visual programming environment that allows everyone to build functional apps for Android </a:t>
            </a:r>
            <a:r>
              <a:rPr lang="en-US" dirty="0" err="1" smtClean="0"/>
              <a:t>smartphones</a:t>
            </a:r>
            <a:r>
              <a:rPr lang="en-US" dirty="0" smtClean="0"/>
              <a:t> and tablets. </a:t>
            </a:r>
          </a:p>
          <a:p>
            <a:r>
              <a:rPr lang="en-US" dirty="0" smtClean="0">
                <a:hlinkClick r:id="rId2"/>
              </a:rPr>
              <a:t>http://appinventor.mit.edu/explore/about-us.html</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Getting Started with MIT App Inventor 2</a:t>
            </a:r>
            <a:endParaRPr lang="en-US" dirty="0"/>
          </a:p>
        </p:txBody>
      </p:sp>
      <p:sp>
        <p:nvSpPr>
          <p:cNvPr id="3" name="Content Placeholder 2"/>
          <p:cNvSpPr>
            <a:spLocks noGrp="1"/>
          </p:cNvSpPr>
          <p:nvPr>
            <p:ph idx="1"/>
          </p:nvPr>
        </p:nvSpPr>
        <p:spPr/>
        <p:txBody>
          <a:bodyPr/>
          <a:lstStyle/>
          <a:p>
            <a:r>
              <a:rPr lang="en-US" dirty="0" smtClean="0"/>
              <a:t>App Inventor is a cloud-based tool in which you can build apps right in your web browser. </a:t>
            </a:r>
          </a:p>
          <a:p>
            <a:r>
              <a:rPr lang="en-US" dirty="0" smtClean="0"/>
              <a:t>The App Inventor Software, or “service” is at </a:t>
            </a:r>
            <a:r>
              <a:rPr lang="en-US" dirty="0" smtClean="0">
                <a:hlinkClick r:id="rId2"/>
              </a:rPr>
              <a:t>http://ai2.appinventor.mit.edu</a:t>
            </a:r>
            <a:endParaRPr lang="en-US" dirty="0" smtClean="0"/>
          </a:p>
          <a:p>
            <a:r>
              <a:rPr lang="en-US" dirty="0" smtClean="0"/>
              <a:t>This website offers all the support you will need to learn how to build your own apps.</a:t>
            </a:r>
          </a:p>
          <a:p>
            <a:r>
              <a:rPr lang="en-US" dirty="0" smtClean="0">
                <a:hlinkClick r:id="rId3"/>
              </a:rPr>
              <a:t>http://appinventor.mit.edu/explore/get-started.html</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Setting Up App Inventor</a:t>
            </a:r>
            <a:endParaRPr lang="en-US" dirty="0"/>
          </a:p>
        </p:txBody>
      </p:sp>
      <p:sp>
        <p:nvSpPr>
          <p:cNvPr id="3" name="Content Placeholder 2"/>
          <p:cNvSpPr>
            <a:spLocks noGrp="1"/>
          </p:cNvSpPr>
          <p:nvPr>
            <p:ph idx="1"/>
          </p:nvPr>
        </p:nvSpPr>
        <p:spPr/>
        <p:txBody>
          <a:bodyPr/>
          <a:lstStyle/>
          <a:p>
            <a:r>
              <a:rPr lang="en-US" dirty="0" smtClean="0"/>
              <a:t>If you are using an Android device and you have a </a:t>
            </a:r>
            <a:r>
              <a:rPr lang="en-US" b="1" dirty="0" smtClean="0"/>
              <a:t>wireless</a:t>
            </a:r>
            <a:r>
              <a:rPr lang="en-US" dirty="0" smtClean="0"/>
              <a:t> Internet connection.</a:t>
            </a:r>
          </a:p>
          <a:p>
            <a:r>
              <a:rPr lang="en-US" dirty="0" smtClean="0"/>
              <a:t>You need to install the App Inventor Companion App.</a:t>
            </a:r>
          </a:p>
          <a:p>
            <a:r>
              <a:rPr lang="en-US" dirty="0" smtClean="0">
                <a:hlinkClick r:id="rId2"/>
              </a:rPr>
              <a:t>http://appinventor.mit.edu/explore/ai2/setup.html</a:t>
            </a:r>
            <a:endParaRPr lang="en-US" dirty="0" smtClean="0"/>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Connect Your Phone or Tablet over </a:t>
            </a:r>
            <a:r>
              <a:rPr lang="en-US" dirty="0" err="1" smtClean="0"/>
              <a:t>WiFi</a:t>
            </a:r>
            <a:endParaRPr lang="en-US" dirty="0"/>
          </a:p>
        </p:txBody>
      </p:sp>
      <p:sp>
        <p:nvSpPr>
          <p:cNvPr id="3" name="Content Placeholder 2"/>
          <p:cNvSpPr>
            <a:spLocks noGrp="1"/>
          </p:cNvSpPr>
          <p:nvPr>
            <p:ph idx="1"/>
          </p:nvPr>
        </p:nvSpPr>
        <p:spPr/>
        <p:txBody>
          <a:bodyPr>
            <a:normAutofit lnSpcReduction="10000"/>
          </a:bodyPr>
          <a:lstStyle/>
          <a:p>
            <a:r>
              <a:rPr lang="en-US" dirty="0" smtClean="0"/>
              <a:t>If you have a computer, an Android device, and a </a:t>
            </a:r>
            <a:r>
              <a:rPr lang="en-US" dirty="0" err="1" smtClean="0"/>
              <a:t>WiFi</a:t>
            </a:r>
            <a:r>
              <a:rPr lang="en-US" dirty="0" smtClean="0"/>
              <a:t> connection, this is the easiest way to test your apps.</a:t>
            </a:r>
          </a:p>
          <a:p>
            <a:r>
              <a:rPr lang="en-US" dirty="0" smtClean="0">
                <a:hlinkClick r:id="rId2"/>
              </a:rPr>
              <a:t>http://appinventor.mit.edu/explore/ai2/setup-device-wifi.html</a:t>
            </a:r>
            <a:endParaRPr lang="en-US" dirty="0" smtClean="0"/>
          </a:p>
          <a:p>
            <a:r>
              <a:rPr lang="en-US" dirty="0" smtClean="0"/>
              <a:t>Once the Companion is installed, you can open projects in App Inventor on the web, open the companion on your device, and you can test your apps as you build them.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Designer and Blocks Editor</a:t>
            </a:r>
            <a:endParaRPr lang="en-US" dirty="0"/>
          </a:p>
        </p:txBody>
      </p:sp>
      <p:sp>
        <p:nvSpPr>
          <p:cNvPr id="3" name="Content Placeholder 2"/>
          <p:cNvSpPr>
            <a:spLocks noGrp="1"/>
          </p:cNvSpPr>
          <p:nvPr>
            <p:ph idx="1"/>
          </p:nvPr>
        </p:nvSpPr>
        <p:spPr/>
        <p:txBody>
          <a:bodyPr>
            <a:normAutofit lnSpcReduction="10000"/>
          </a:bodyPr>
          <a:lstStyle/>
          <a:p>
            <a:r>
              <a:rPr lang="en-US" dirty="0" smtClean="0"/>
              <a:t>App Inventor consists of the Designer and the Blocks Editor. </a:t>
            </a:r>
          </a:p>
          <a:p>
            <a:r>
              <a:rPr lang="en-US" dirty="0" smtClean="0"/>
              <a:t>App Inventor Designer: Design the App’s User Interface by arranging both on- and off- screen components.</a:t>
            </a:r>
          </a:p>
          <a:p>
            <a:r>
              <a:rPr lang="en-US" dirty="0" smtClean="0"/>
              <a:t>App Inventor Blocks Editor: Program the App’s behavior by putting blocks together.</a:t>
            </a:r>
          </a:p>
          <a:p>
            <a:r>
              <a:rPr lang="en-US" dirty="0" smtClean="0">
                <a:hlinkClick r:id="rId2"/>
              </a:rPr>
              <a:t>http://appinventor.mit.edu/explore/designer-blocks.html</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Beginner Tutorials</a:t>
            </a:r>
            <a:endParaRPr lang="en-US" dirty="0"/>
          </a:p>
        </p:txBody>
      </p:sp>
      <p:sp>
        <p:nvSpPr>
          <p:cNvPr id="3" name="Content Placeholder 2"/>
          <p:cNvSpPr>
            <a:spLocks noGrp="1"/>
          </p:cNvSpPr>
          <p:nvPr>
            <p:ph idx="1"/>
          </p:nvPr>
        </p:nvSpPr>
        <p:spPr/>
        <p:txBody>
          <a:bodyPr/>
          <a:lstStyle/>
          <a:p>
            <a:r>
              <a:rPr lang="en-US" dirty="0" smtClean="0"/>
              <a:t>With these beginning-friendly tutorials, you will learn the basics of programming apps for Android. </a:t>
            </a:r>
          </a:p>
          <a:p>
            <a:r>
              <a:rPr lang="en-US" dirty="0" smtClean="0">
                <a:hlinkClick r:id="rId2"/>
              </a:rPr>
              <a:t>http://appinventor.mit.edu/explore/ai2/beginner-videos.html</a:t>
            </a: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371</Words>
  <Application>Microsoft Office PowerPoint</Application>
  <PresentationFormat>On-screen Show (4:3)</PresentationFormat>
  <Paragraphs>43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MIT App Inventor</vt:lpstr>
      <vt:lpstr>Background</vt:lpstr>
      <vt:lpstr>Major Mobile OS</vt:lpstr>
      <vt:lpstr>What is MIT App Inventor?</vt:lpstr>
      <vt:lpstr>Getting Started with MIT App Inventor 2</vt:lpstr>
      <vt:lpstr>1. Setting Up App Inventor</vt:lpstr>
      <vt:lpstr>Connect Your Phone or Tablet over WiFi</vt:lpstr>
      <vt:lpstr>2. Designer and Blocks Editor</vt:lpstr>
      <vt:lpstr>3. Beginner Tutorials</vt:lpstr>
      <vt:lpstr>4. Packing and Sharing Apps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MIT App Inventor</dc:title>
  <dc:creator>Hans</dc:creator>
  <cp:lastModifiedBy>Hans</cp:lastModifiedBy>
  <cp:revision>13</cp:revision>
  <dcterms:created xsi:type="dcterms:W3CDTF">2017-07-10T10:10:29Z</dcterms:created>
  <dcterms:modified xsi:type="dcterms:W3CDTF">2018-01-06T14:37:28Z</dcterms:modified>
</cp:coreProperties>
</file>